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30" d="100"/>
          <a:sy n="130" d="100"/>
        </p:scale>
        <p:origin x="726" y="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CCD-ED43-4B34-9122-6B576BDD645A}" type="datetimeFigureOut">
              <a:rPr lang="sk-SK" smtClean="0"/>
              <a:pPr/>
              <a:t>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7B77-3965-4D7C-85BA-71BDBA5661E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CCD-ED43-4B34-9122-6B576BDD645A}" type="datetimeFigureOut">
              <a:rPr lang="sk-SK" smtClean="0"/>
              <a:pPr/>
              <a:t>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7B77-3965-4D7C-85BA-71BDBA5661E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CCD-ED43-4B34-9122-6B576BDD645A}" type="datetimeFigureOut">
              <a:rPr lang="sk-SK" smtClean="0"/>
              <a:pPr/>
              <a:t>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7B77-3965-4D7C-85BA-71BDBA5661E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CCD-ED43-4B34-9122-6B576BDD645A}" type="datetimeFigureOut">
              <a:rPr lang="sk-SK" smtClean="0"/>
              <a:pPr/>
              <a:t>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7B77-3965-4D7C-85BA-71BDBA5661E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CCD-ED43-4B34-9122-6B576BDD645A}" type="datetimeFigureOut">
              <a:rPr lang="sk-SK" smtClean="0"/>
              <a:pPr/>
              <a:t>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7B77-3965-4D7C-85BA-71BDBA5661E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CCD-ED43-4B34-9122-6B576BDD645A}" type="datetimeFigureOut">
              <a:rPr lang="sk-SK" smtClean="0"/>
              <a:pPr/>
              <a:t>4. 2. 2019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7B77-3965-4D7C-85BA-71BDBA5661E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CCD-ED43-4B34-9122-6B576BDD645A}" type="datetimeFigureOut">
              <a:rPr lang="sk-SK" smtClean="0"/>
              <a:pPr/>
              <a:t>4. 2. 2019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7B77-3965-4D7C-85BA-71BDBA5661E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CCD-ED43-4B34-9122-6B576BDD645A}" type="datetimeFigureOut">
              <a:rPr lang="sk-SK" smtClean="0"/>
              <a:pPr/>
              <a:t>4. 2. 2019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7B77-3965-4D7C-85BA-71BDBA5661E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CCD-ED43-4B34-9122-6B576BDD645A}" type="datetimeFigureOut">
              <a:rPr lang="sk-SK" smtClean="0"/>
              <a:pPr/>
              <a:t>4. 2. 2019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7B77-3965-4D7C-85BA-71BDBA5661E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CCD-ED43-4B34-9122-6B576BDD645A}" type="datetimeFigureOut">
              <a:rPr lang="sk-SK" smtClean="0"/>
              <a:pPr/>
              <a:t>4. 2. 2019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7B77-3965-4D7C-85BA-71BDBA5661E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CCD-ED43-4B34-9122-6B576BDD645A}" type="datetimeFigureOut">
              <a:rPr lang="sk-SK" smtClean="0"/>
              <a:pPr/>
              <a:t>4. 2. 2019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7B77-3965-4D7C-85BA-71BDBA5661E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64CCD-ED43-4B34-9122-6B576BDD645A}" type="datetimeFigureOut">
              <a:rPr lang="sk-SK" smtClean="0"/>
              <a:pPr/>
              <a:t>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7B77-3965-4D7C-85BA-71BDBA5661E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Historická mapa k sv. Košickým mučeníkom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sk-SK" sz="2000" dirty="0" smtClean="0"/>
              <a:t>HISTORICKÁ MAPA</a:t>
            </a:r>
            <a:endParaRPr lang="sk-SK" sz="2000" dirty="0"/>
          </a:p>
        </p:txBody>
      </p:sp>
      <p:pic>
        <p:nvPicPr>
          <p:cNvPr id="6" name="Zástupný symbol obsahu 5" descr="Historická map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1602683" y="-374725"/>
            <a:ext cx="5876188" cy="80814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sk-SK" sz="2000" dirty="0" smtClean="0"/>
              <a:t>HISTORICKÁ MAPA – CESTA PÁTRA ŠTEFANA</a:t>
            </a:r>
            <a:endParaRPr lang="sk-SK" sz="2000" dirty="0"/>
          </a:p>
        </p:txBody>
      </p:sp>
      <p:pic>
        <p:nvPicPr>
          <p:cNvPr id="6" name="Zástupný symbol obsahu 5" descr="Historická map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1602683" y="-388293"/>
            <a:ext cx="5876188" cy="8081486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</p:pic>
      <p:cxnSp>
        <p:nvCxnSpPr>
          <p:cNvPr id="13" name="Rovná spojovacia šípka 12"/>
          <p:cNvCxnSpPr/>
          <p:nvPr/>
        </p:nvCxnSpPr>
        <p:spPr>
          <a:xfrm rot="16200000" flipV="1">
            <a:off x="5783357" y="3360651"/>
            <a:ext cx="369548" cy="77618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rot="10800000">
            <a:off x="3571868" y="2357430"/>
            <a:ext cx="2363634" cy="86961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/>
          <p:nvPr/>
        </p:nvCxnSpPr>
        <p:spPr>
          <a:xfrm rot="10800000">
            <a:off x="2786050" y="1928802"/>
            <a:ext cx="791998" cy="440986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 rot="16200000" flipH="1">
            <a:off x="2321703" y="2393149"/>
            <a:ext cx="1428760" cy="500066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ovacia šípka 26"/>
          <p:cNvCxnSpPr/>
          <p:nvPr/>
        </p:nvCxnSpPr>
        <p:spPr>
          <a:xfrm flipV="1">
            <a:off x="3264104" y="2143116"/>
            <a:ext cx="1950838" cy="122680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 rot="5400000">
            <a:off x="5047354" y="2155472"/>
            <a:ext cx="226670" cy="177246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sk-SK" sz="2000" dirty="0" smtClean="0"/>
              <a:t>HISTORICKÁ MAPA – CESTA PÁTRA MELICHARA</a:t>
            </a:r>
            <a:endParaRPr lang="sk-SK" sz="2000" dirty="0"/>
          </a:p>
        </p:txBody>
      </p:sp>
      <p:pic>
        <p:nvPicPr>
          <p:cNvPr id="6" name="Zástupný symbol obsahu 5" descr="Historická map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1602683" y="-388293"/>
            <a:ext cx="5876188" cy="8081486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</p:pic>
      <p:cxnSp>
        <p:nvCxnSpPr>
          <p:cNvPr id="13" name="Rovná spojovacia šípka 12"/>
          <p:cNvCxnSpPr/>
          <p:nvPr/>
        </p:nvCxnSpPr>
        <p:spPr>
          <a:xfrm rot="16200000" flipV="1">
            <a:off x="5783357" y="3360651"/>
            <a:ext cx="369548" cy="77618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rot="10800000">
            <a:off x="3571868" y="2357430"/>
            <a:ext cx="2363634" cy="86961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/>
          <p:nvPr/>
        </p:nvCxnSpPr>
        <p:spPr>
          <a:xfrm rot="10800000">
            <a:off x="2786050" y="1928802"/>
            <a:ext cx="791998" cy="440986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 rot="16200000" flipH="1">
            <a:off x="2321703" y="2393149"/>
            <a:ext cx="1428760" cy="500066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ovacia šípka 26"/>
          <p:cNvCxnSpPr/>
          <p:nvPr/>
        </p:nvCxnSpPr>
        <p:spPr>
          <a:xfrm flipV="1">
            <a:off x="3264104" y="2143116"/>
            <a:ext cx="1950838" cy="122680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 rot="5400000">
            <a:off x="5047354" y="2155472"/>
            <a:ext cx="226670" cy="177246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rot="5400000">
            <a:off x="3464711" y="2035959"/>
            <a:ext cx="857256" cy="64294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 rot="5400000" flipH="1" flipV="1">
            <a:off x="3357554" y="2571744"/>
            <a:ext cx="428628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rot="10800000">
            <a:off x="2786050" y="1928802"/>
            <a:ext cx="785818" cy="42862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rot="16200000" flipH="1">
            <a:off x="2285984" y="2428868"/>
            <a:ext cx="1500198" cy="50006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 rot="16200000" flipV="1">
            <a:off x="2250265" y="2393149"/>
            <a:ext cx="1428760" cy="50006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>
            <a:off x="2786050" y="1928802"/>
            <a:ext cx="785818" cy="35719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ovacia šípka 25"/>
          <p:cNvCxnSpPr/>
          <p:nvPr/>
        </p:nvCxnSpPr>
        <p:spPr>
          <a:xfrm rot="16200000" flipH="1">
            <a:off x="3536149" y="2321711"/>
            <a:ext cx="428628" cy="35719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ovacia šípka 30"/>
          <p:cNvCxnSpPr/>
          <p:nvPr/>
        </p:nvCxnSpPr>
        <p:spPr>
          <a:xfrm flipV="1">
            <a:off x="3929058" y="2357430"/>
            <a:ext cx="1143008" cy="35719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sk-SK" sz="2000" dirty="0" smtClean="0"/>
              <a:t>HISTORICKÁ MAPA – CESTA </a:t>
            </a:r>
            <a:r>
              <a:rPr lang="sk-SK" sz="2000" dirty="0" smtClean="0"/>
              <a:t>KANONIKA MARKA</a:t>
            </a:r>
            <a:endParaRPr lang="sk-SK" sz="2000" dirty="0"/>
          </a:p>
        </p:txBody>
      </p:sp>
      <p:pic>
        <p:nvPicPr>
          <p:cNvPr id="6" name="Zástupný symbol obsahu 5" descr="Historická map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1602683" y="-388293"/>
            <a:ext cx="5876188" cy="8081486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</p:pic>
      <p:cxnSp>
        <p:nvCxnSpPr>
          <p:cNvPr id="13" name="Rovná spojovacia šípka 12"/>
          <p:cNvCxnSpPr/>
          <p:nvPr/>
        </p:nvCxnSpPr>
        <p:spPr>
          <a:xfrm rot="16200000" flipV="1">
            <a:off x="5783357" y="3360651"/>
            <a:ext cx="369548" cy="77618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rot="10800000">
            <a:off x="3571868" y="2357430"/>
            <a:ext cx="2363634" cy="86961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/>
          <p:nvPr/>
        </p:nvCxnSpPr>
        <p:spPr>
          <a:xfrm rot="10800000">
            <a:off x="2786050" y="1928802"/>
            <a:ext cx="791998" cy="440986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 rot="16200000" flipH="1">
            <a:off x="2321703" y="2393149"/>
            <a:ext cx="1428760" cy="500066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ovacia šípka 26"/>
          <p:cNvCxnSpPr/>
          <p:nvPr/>
        </p:nvCxnSpPr>
        <p:spPr>
          <a:xfrm flipV="1">
            <a:off x="3264104" y="2143116"/>
            <a:ext cx="1950838" cy="122680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 rot="5400000">
            <a:off x="5047354" y="2155472"/>
            <a:ext cx="226670" cy="177246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rot="5400000">
            <a:off x="3464711" y="2035959"/>
            <a:ext cx="857256" cy="64294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 rot="5400000" flipH="1" flipV="1">
            <a:off x="3357554" y="2571744"/>
            <a:ext cx="428628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rot="10800000">
            <a:off x="2786050" y="1928802"/>
            <a:ext cx="785818" cy="42862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rot="16200000" flipH="1">
            <a:off x="2285984" y="2428868"/>
            <a:ext cx="1500198" cy="50006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 rot="16200000" flipV="1">
            <a:off x="2250265" y="2393149"/>
            <a:ext cx="1428760" cy="50006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>
            <a:off x="2786050" y="1928802"/>
            <a:ext cx="785818" cy="35719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ovacia šípka 25"/>
          <p:cNvCxnSpPr/>
          <p:nvPr/>
        </p:nvCxnSpPr>
        <p:spPr>
          <a:xfrm rot="16200000" flipH="1">
            <a:off x="3536149" y="2321711"/>
            <a:ext cx="428628" cy="35719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ovacia šípka 30"/>
          <p:cNvCxnSpPr/>
          <p:nvPr/>
        </p:nvCxnSpPr>
        <p:spPr>
          <a:xfrm flipV="1">
            <a:off x="3929058" y="2357430"/>
            <a:ext cx="1143008" cy="35719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 rot="16200000" flipV="1">
            <a:off x="3071802" y="3214686"/>
            <a:ext cx="1071570" cy="214314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ovacia šípka 24"/>
          <p:cNvCxnSpPr/>
          <p:nvPr/>
        </p:nvCxnSpPr>
        <p:spPr>
          <a:xfrm rot="5400000">
            <a:off x="3150555" y="2993057"/>
            <a:ext cx="500066" cy="228944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ovacia šípka 28"/>
          <p:cNvCxnSpPr/>
          <p:nvPr/>
        </p:nvCxnSpPr>
        <p:spPr>
          <a:xfrm rot="5400000">
            <a:off x="1507481" y="4136065"/>
            <a:ext cx="2571768" cy="101476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ovacia šípka 32"/>
          <p:cNvCxnSpPr/>
          <p:nvPr/>
        </p:nvCxnSpPr>
        <p:spPr>
          <a:xfrm rot="5400000" flipH="1" flipV="1">
            <a:off x="1500166" y="3500438"/>
            <a:ext cx="3214710" cy="1643074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ovacia šípka 35"/>
          <p:cNvCxnSpPr/>
          <p:nvPr/>
        </p:nvCxnSpPr>
        <p:spPr>
          <a:xfrm flipV="1">
            <a:off x="3929058" y="2428868"/>
            <a:ext cx="1143008" cy="28575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</Words>
  <Application>Microsoft Office PowerPoint</Application>
  <PresentationFormat>Prezentácia na obrazovke (4:3)</PresentationFormat>
  <Paragraphs>5</Paragraphs>
  <Slides>5</Slides>
  <Notes>0</Notes>
  <HiddenSlides>3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Historická mapa k sv. Košickým mučeníkom</vt:lpstr>
      <vt:lpstr>HISTORICKÁ MAPA</vt:lpstr>
      <vt:lpstr>HISTORICKÁ MAPA – CESTA PÁTRA ŠTEFANA</vt:lpstr>
      <vt:lpstr>HISTORICKÁ MAPA – CESTA PÁTRA MELICHARA</vt:lpstr>
      <vt:lpstr>HISTORICKÁ MAPA – CESTA KANONIKA MARKA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HISTORICKÁ MAPA</dc:title>
  <dc:creator>HP</dc:creator>
  <cp:lastModifiedBy>HP</cp:lastModifiedBy>
  <cp:revision>10</cp:revision>
  <dcterms:created xsi:type="dcterms:W3CDTF">2018-12-10T09:43:41Z</dcterms:created>
  <dcterms:modified xsi:type="dcterms:W3CDTF">2019-02-04T08:27:22Z</dcterms:modified>
</cp:coreProperties>
</file>