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9"/>
  </p:notesMasterIdLst>
  <p:sldIdLst>
    <p:sldId id="256" r:id="rId2"/>
    <p:sldId id="259" r:id="rId3"/>
    <p:sldId id="258" r:id="rId4"/>
    <p:sldId id="262" r:id="rId5"/>
    <p:sldId id="261" r:id="rId6"/>
    <p:sldId id="260" r:id="rId7"/>
    <p:sldId id="263" r:id="rId8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DBFFF"/>
    <a:srgbClr val="95B1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24" autoAdjust="0"/>
  </p:normalViewPr>
  <p:slideViewPr>
    <p:cSldViewPr>
      <p:cViewPr>
        <p:scale>
          <a:sx n="50" d="100"/>
          <a:sy n="50" d="100"/>
        </p:scale>
        <p:origin x="-1002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81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8C1617-6EA2-4AE6-B286-F522448D8504}" type="doc">
      <dgm:prSet loTypeId="urn:microsoft.com/office/officeart/2005/8/layout/hList7#1" loCatId="picture" qsTypeId="urn:microsoft.com/office/officeart/2005/8/quickstyle/3d2" qsCatId="3D" csTypeId="urn:microsoft.com/office/officeart/2005/8/colors/colorful2" csCatId="colorful" phldr="1"/>
      <dgm:spPr/>
    </dgm:pt>
    <dgm:pt modelId="{4782810E-D542-4C34-8CD2-A9A212F4EC17}">
      <dgm:prSet phldrT="[Text]" custT="1"/>
      <dgm:spPr/>
      <dgm:t>
        <a:bodyPr/>
        <a:lstStyle/>
        <a:p>
          <a:r>
            <a:rPr lang="sk-SK" sz="1200" b="0" dirty="0" smtClean="0"/>
            <a:t>Január</a:t>
          </a:r>
          <a:r>
            <a:rPr lang="sk-SK" sz="1200" dirty="0" smtClean="0"/>
            <a:t> :                  </a:t>
          </a:r>
          <a:r>
            <a:rPr lang="sk-SK" sz="2000" b="1" dirty="0" smtClean="0"/>
            <a:t>Plnosť bolesti Sedembolestnej</a:t>
          </a:r>
          <a:endParaRPr lang="sk-SK" sz="1400" b="1" dirty="0"/>
        </a:p>
      </dgm:t>
    </dgm:pt>
    <dgm:pt modelId="{3DBF1873-E091-4BBA-A1EF-FEF30CBFD638}" type="parTrans" cxnId="{534BE7D4-2171-465E-B164-1151FBF5A1BE}">
      <dgm:prSet/>
      <dgm:spPr/>
      <dgm:t>
        <a:bodyPr/>
        <a:lstStyle/>
        <a:p>
          <a:endParaRPr lang="sk-SK"/>
        </a:p>
      </dgm:t>
    </dgm:pt>
    <dgm:pt modelId="{01496CE9-53CB-495B-A660-726F44914750}" type="sibTrans" cxnId="{534BE7D4-2171-465E-B164-1151FBF5A1BE}">
      <dgm:prSet/>
      <dgm:spPr/>
      <dgm:t>
        <a:bodyPr/>
        <a:lstStyle/>
        <a:p>
          <a:endParaRPr lang="sk-SK"/>
        </a:p>
      </dgm:t>
    </dgm:pt>
    <dgm:pt modelId="{05776CBA-485E-457C-8739-D9FD2BE90AEC}">
      <dgm:prSet phldrT="[Text]" custT="1"/>
      <dgm:spPr/>
      <dgm:t>
        <a:bodyPr/>
        <a:lstStyle/>
        <a:p>
          <a:r>
            <a:rPr lang="sk-SK" sz="1200" dirty="0" smtClean="0"/>
            <a:t>Február:</a:t>
          </a:r>
          <a:endParaRPr lang="sk-SK" sz="1900" dirty="0" smtClean="0"/>
        </a:p>
        <a:p>
          <a:r>
            <a:rPr lang="sk-SK" sz="1900" b="1" dirty="0" smtClean="0"/>
            <a:t>Prvá bolesť – tvoju dušu prenikne meč</a:t>
          </a:r>
          <a:endParaRPr lang="sk-SK" sz="1900" b="1" dirty="0"/>
        </a:p>
      </dgm:t>
    </dgm:pt>
    <dgm:pt modelId="{96384A21-E16A-48DF-8191-578E44AC04C3}" type="parTrans" cxnId="{B050DC51-29B1-4D1B-9638-806C5E2C378A}">
      <dgm:prSet/>
      <dgm:spPr/>
      <dgm:t>
        <a:bodyPr/>
        <a:lstStyle/>
        <a:p>
          <a:endParaRPr lang="sk-SK"/>
        </a:p>
      </dgm:t>
    </dgm:pt>
    <dgm:pt modelId="{7884B5FB-3B32-4EA1-8992-62E6761AF1C1}" type="sibTrans" cxnId="{B050DC51-29B1-4D1B-9638-806C5E2C378A}">
      <dgm:prSet/>
      <dgm:spPr/>
      <dgm:t>
        <a:bodyPr/>
        <a:lstStyle/>
        <a:p>
          <a:endParaRPr lang="sk-SK"/>
        </a:p>
      </dgm:t>
    </dgm:pt>
    <dgm:pt modelId="{992FD960-35D6-47BD-88A5-3B2871A1139D}">
      <dgm:prSet phldrT="[Text]" custT="1"/>
      <dgm:spPr/>
      <dgm:t>
        <a:bodyPr/>
        <a:lstStyle/>
        <a:p>
          <a:r>
            <a:rPr lang="sk-SK" sz="1200" dirty="0" smtClean="0"/>
            <a:t>Marec:</a:t>
          </a:r>
        </a:p>
        <a:p>
          <a:r>
            <a:rPr lang="sk-SK" sz="2000" b="1" dirty="0" smtClean="0"/>
            <a:t>Druhá bolesť – útek do Egypta</a:t>
          </a:r>
          <a:endParaRPr lang="sk-SK" sz="2000" b="1" dirty="0"/>
        </a:p>
      </dgm:t>
    </dgm:pt>
    <dgm:pt modelId="{7829E20B-4160-4A3B-A80A-79B2142F58C5}" type="parTrans" cxnId="{88F5D388-ADA6-465A-B2FA-4C012D66B82A}">
      <dgm:prSet/>
      <dgm:spPr/>
      <dgm:t>
        <a:bodyPr/>
        <a:lstStyle/>
        <a:p>
          <a:endParaRPr lang="sk-SK"/>
        </a:p>
      </dgm:t>
    </dgm:pt>
    <dgm:pt modelId="{F1E0A5AC-F355-47B6-9B85-AD8F61C9FF51}" type="sibTrans" cxnId="{88F5D388-ADA6-465A-B2FA-4C012D66B82A}">
      <dgm:prSet/>
      <dgm:spPr/>
      <dgm:t>
        <a:bodyPr/>
        <a:lstStyle/>
        <a:p>
          <a:endParaRPr lang="sk-SK"/>
        </a:p>
      </dgm:t>
    </dgm:pt>
    <dgm:pt modelId="{B467CCB8-4B08-4F41-A311-1722C8711697}">
      <dgm:prSet phldrT="[Text]" custT="1"/>
      <dgm:spPr/>
      <dgm:t>
        <a:bodyPr/>
        <a:lstStyle/>
        <a:p>
          <a:r>
            <a:rPr lang="sk-SK" sz="1400" dirty="0" smtClean="0"/>
            <a:t>Apríl:</a:t>
          </a:r>
        </a:p>
        <a:p>
          <a:r>
            <a:rPr lang="sk-SK" sz="1900" b="1" dirty="0" smtClean="0"/>
            <a:t>Tretia bolesť – hľadanie Ježiša v Chráme</a:t>
          </a:r>
          <a:endParaRPr lang="sk-SK" sz="1900" b="1" dirty="0"/>
        </a:p>
      </dgm:t>
    </dgm:pt>
    <dgm:pt modelId="{522CBDC5-9FCB-47B2-973C-61EFF8CC6035}" type="parTrans" cxnId="{139740DB-EB26-4AD7-AA3A-501784F6A9E9}">
      <dgm:prSet/>
      <dgm:spPr/>
      <dgm:t>
        <a:bodyPr/>
        <a:lstStyle/>
        <a:p>
          <a:endParaRPr lang="sk-SK"/>
        </a:p>
      </dgm:t>
    </dgm:pt>
    <dgm:pt modelId="{F0A129C0-2D9A-4F56-8A83-1F2DC38205DF}" type="sibTrans" cxnId="{139740DB-EB26-4AD7-AA3A-501784F6A9E9}">
      <dgm:prSet/>
      <dgm:spPr/>
      <dgm:t>
        <a:bodyPr/>
        <a:lstStyle/>
        <a:p>
          <a:endParaRPr lang="sk-SK"/>
        </a:p>
      </dgm:t>
    </dgm:pt>
    <dgm:pt modelId="{41843BB4-14FA-49C7-BE2D-EC76BA618514}" type="pres">
      <dgm:prSet presAssocID="{D88C1617-6EA2-4AE6-B286-F522448D8504}" presName="Name0" presStyleCnt="0">
        <dgm:presLayoutVars>
          <dgm:dir/>
          <dgm:resizeHandles val="exact"/>
        </dgm:presLayoutVars>
      </dgm:prSet>
      <dgm:spPr/>
    </dgm:pt>
    <dgm:pt modelId="{4F2BCE4C-AB4F-4F28-A4B9-E93D6B934AB1}" type="pres">
      <dgm:prSet presAssocID="{D88C1617-6EA2-4AE6-B286-F522448D8504}" presName="fgShape" presStyleLbl="fgShp" presStyleIdx="0" presStyleCnt="1"/>
      <dgm:spPr/>
    </dgm:pt>
    <dgm:pt modelId="{48F42281-21A1-4521-8BAB-E6DD14A4E1D8}" type="pres">
      <dgm:prSet presAssocID="{D88C1617-6EA2-4AE6-B286-F522448D8504}" presName="linComp" presStyleCnt="0"/>
      <dgm:spPr/>
    </dgm:pt>
    <dgm:pt modelId="{40CF6D56-39AE-4C51-B1F8-9F5A1707FB06}" type="pres">
      <dgm:prSet presAssocID="{4782810E-D542-4C34-8CD2-A9A212F4EC17}" presName="compNode" presStyleCnt="0"/>
      <dgm:spPr/>
    </dgm:pt>
    <dgm:pt modelId="{438BA757-F5CE-40E8-A3E0-3CAA0DD320F6}" type="pres">
      <dgm:prSet presAssocID="{4782810E-D542-4C34-8CD2-A9A212F4EC17}" presName="bkgdShape" presStyleLbl="node1" presStyleIdx="0" presStyleCnt="4" custScaleX="108527"/>
      <dgm:spPr/>
      <dgm:t>
        <a:bodyPr/>
        <a:lstStyle/>
        <a:p>
          <a:endParaRPr lang="sk-SK"/>
        </a:p>
      </dgm:t>
    </dgm:pt>
    <dgm:pt modelId="{6A964C3D-37BB-4A31-9822-D8322D5B09C8}" type="pres">
      <dgm:prSet presAssocID="{4782810E-D542-4C34-8CD2-A9A212F4EC17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73971ED5-2AAD-48AD-8F4D-4FD8EDD9049A}" type="pres">
      <dgm:prSet presAssocID="{4782810E-D542-4C34-8CD2-A9A212F4EC17}" presName="invisiNode" presStyleLbl="node1" presStyleIdx="0" presStyleCnt="4"/>
      <dgm:spPr/>
    </dgm:pt>
    <dgm:pt modelId="{70C87342-9C78-43E7-9BCB-E6E7A2EDA54A}" type="pres">
      <dgm:prSet presAssocID="{4782810E-D542-4C34-8CD2-A9A212F4EC17}" presName="imagNode" presStyleLbl="fgImgPlace1" presStyleIdx="0" presStyleCnt="4" custScaleX="193571" custScaleY="205739" custLinFactNeighborX="-1716" custLinFactNeighborY="-10719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41" t="2479" r="-2841" b="10140"/>
          </a:stretch>
        </a:blipFill>
      </dgm:spPr>
    </dgm:pt>
    <dgm:pt modelId="{0CEA4F8C-96D6-4727-ADCD-0995BA28BD68}" type="pres">
      <dgm:prSet presAssocID="{01496CE9-53CB-495B-A660-726F44914750}" presName="sibTrans" presStyleLbl="sibTrans2D1" presStyleIdx="0" presStyleCnt="0"/>
      <dgm:spPr/>
      <dgm:t>
        <a:bodyPr/>
        <a:lstStyle/>
        <a:p>
          <a:endParaRPr lang="sk-SK"/>
        </a:p>
      </dgm:t>
    </dgm:pt>
    <dgm:pt modelId="{E2FAFC27-B73B-485E-B65B-DCCFEDF8F303}" type="pres">
      <dgm:prSet presAssocID="{05776CBA-485E-457C-8739-D9FD2BE90AEC}" presName="compNode" presStyleCnt="0"/>
      <dgm:spPr/>
    </dgm:pt>
    <dgm:pt modelId="{B27DFE2E-DA97-4B11-ADA2-AC319370311B}" type="pres">
      <dgm:prSet presAssocID="{05776CBA-485E-457C-8739-D9FD2BE90AEC}" presName="bkgdShape" presStyleLbl="node1" presStyleIdx="1" presStyleCnt="4"/>
      <dgm:spPr/>
      <dgm:t>
        <a:bodyPr/>
        <a:lstStyle/>
        <a:p>
          <a:endParaRPr lang="sk-SK"/>
        </a:p>
      </dgm:t>
    </dgm:pt>
    <dgm:pt modelId="{BA448093-37B0-4EAD-9BA5-7FEE862DA791}" type="pres">
      <dgm:prSet presAssocID="{05776CBA-485E-457C-8739-D9FD2BE90AEC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F74FF323-4780-466B-885D-D8F3144F7C89}" type="pres">
      <dgm:prSet presAssocID="{05776CBA-485E-457C-8739-D9FD2BE90AEC}" presName="invisiNode" presStyleLbl="node1" presStyleIdx="1" presStyleCnt="4"/>
      <dgm:spPr/>
    </dgm:pt>
    <dgm:pt modelId="{B2F9BCD1-255F-4433-9FEB-4AB94B2E695B}" type="pres">
      <dgm:prSet presAssocID="{05776CBA-485E-457C-8739-D9FD2BE90AEC}" presName="imagNode" presStyleLbl="fgImgPlace1" presStyleIdx="1" presStyleCnt="4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698" b="-39810"/>
          </a:stretch>
        </a:blipFill>
      </dgm:spPr>
    </dgm:pt>
    <dgm:pt modelId="{CCB62397-2B8E-4AA9-9BE5-ECA5C004AA54}" type="pres">
      <dgm:prSet presAssocID="{7884B5FB-3B32-4EA1-8992-62E6761AF1C1}" presName="sibTrans" presStyleLbl="sibTrans2D1" presStyleIdx="0" presStyleCnt="0"/>
      <dgm:spPr/>
      <dgm:t>
        <a:bodyPr/>
        <a:lstStyle/>
        <a:p>
          <a:endParaRPr lang="sk-SK"/>
        </a:p>
      </dgm:t>
    </dgm:pt>
    <dgm:pt modelId="{62AB2DCD-934B-4D41-91E7-23532008E07D}" type="pres">
      <dgm:prSet presAssocID="{992FD960-35D6-47BD-88A5-3B2871A1139D}" presName="compNode" presStyleCnt="0"/>
      <dgm:spPr/>
    </dgm:pt>
    <dgm:pt modelId="{EC9C7D96-8A63-4346-BA39-A77B0808C4E3}" type="pres">
      <dgm:prSet presAssocID="{992FD960-35D6-47BD-88A5-3B2871A1139D}" presName="bkgdShape" presStyleLbl="node1" presStyleIdx="2" presStyleCnt="4"/>
      <dgm:spPr/>
      <dgm:t>
        <a:bodyPr/>
        <a:lstStyle/>
        <a:p>
          <a:endParaRPr lang="sk-SK"/>
        </a:p>
      </dgm:t>
    </dgm:pt>
    <dgm:pt modelId="{77151E3C-DA09-4EE1-8876-EC33BB733E8A}" type="pres">
      <dgm:prSet presAssocID="{992FD960-35D6-47BD-88A5-3B2871A1139D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FD31CE0F-F86F-407E-B370-F14EF3A7EE47}" type="pres">
      <dgm:prSet presAssocID="{992FD960-35D6-47BD-88A5-3B2871A1139D}" presName="invisiNode" presStyleLbl="node1" presStyleIdx="2" presStyleCnt="4"/>
      <dgm:spPr/>
    </dgm:pt>
    <dgm:pt modelId="{5FBF1F5E-25B2-40D5-B30E-885BBB2F7C2C}" type="pres">
      <dgm:prSet presAssocID="{992FD960-35D6-47BD-88A5-3B2871A1139D}" presName="imagNode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</dgm:pt>
    <dgm:pt modelId="{BFBF8BC7-7022-476E-840B-3BD8C172E223}" type="pres">
      <dgm:prSet presAssocID="{F1E0A5AC-F355-47B6-9B85-AD8F61C9FF51}" presName="sibTrans" presStyleLbl="sibTrans2D1" presStyleIdx="0" presStyleCnt="0"/>
      <dgm:spPr/>
      <dgm:t>
        <a:bodyPr/>
        <a:lstStyle/>
        <a:p>
          <a:endParaRPr lang="sk-SK"/>
        </a:p>
      </dgm:t>
    </dgm:pt>
    <dgm:pt modelId="{E4FE4EC6-24DF-451E-9AF4-254106A0FC38}" type="pres">
      <dgm:prSet presAssocID="{B467CCB8-4B08-4F41-A311-1722C8711697}" presName="compNode" presStyleCnt="0"/>
      <dgm:spPr/>
    </dgm:pt>
    <dgm:pt modelId="{9E322E6F-962E-4AB9-A853-6114CC3028D8}" type="pres">
      <dgm:prSet presAssocID="{B467CCB8-4B08-4F41-A311-1722C8711697}" presName="bkgdShape" presStyleLbl="node1" presStyleIdx="3" presStyleCnt="4"/>
      <dgm:spPr/>
      <dgm:t>
        <a:bodyPr/>
        <a:lstStyle/>
        <a:p>
          <a:endParaRPr lang="sk-SK"/>
        </a:p>
      </dgm:t>
    </dgm:pt>
    <dgm:pt modelId="{C868CD68-BE41-414C-ACC4-DCB3F8407556}" type="pres">
      <dgm:prSet presAssocID="{B467CCB8-4B08-4F41-A311-1722C8711697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8863C698-DBFE-462F-8E6A-B8B55406608C}" type="pres">
      <dgm:prSet presAssocID="{B467CCB8-4B08-4F41-A311-1722C8711697}" presName="invisiNode" presStyleLbl="node1" presStyleIdx="3" presStyleCnt="4"/>
      <dgm:spPr/>
    </dgm:pt>
    <dgm:pt modelId="{D2BFB77B-1BA5-4FDF-80AB-E6CE59F55449}" type="pres">
      <dgm:prSet presAssocID="{B467CCB8-4B08-4F41-A311-1722C8711697}" presName="imagNode" presStyleLbl="fgImgPlace1" presStyleIdx="3" presStyleCnt="4"/>
      <dgm:spPr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4505" t="260" r="-17693" b="-260"/>
          </a:stretch>
        </a:blipFill>
      </dgm:spPr>
    </dgm:pt>
  </dgm:ptLst>
  <dgm:cxnLst>
    <dgm:cxn modelId="{444776E3-8A37-4131-B1CB-A7C5FAF60494}" type="presOf" srcId="{05776CBA-485E-457C-8739-D9FD2BE90AEC}" destId="{BA448093-37B0-4EAD-9BA5-7FEE862DA791}" srcOrd="1" destOrd="0" presId="urn:microsoft.com/office/officeart/2005/8/layout/hList7#1"/>
    <dgm:cxn modelId="{B6266CF6-E108-4543-845B-29F227E32691}" type="presOf" srcId="{4782810E-D542-4C34-8CD2-A9A212F4EC17}" destId="{438BA757-F5CE-40E8-A3E0-3CAA0DD320F6}" srcOrd="0" destOrd="0" presId="urn:microsoft.com/office/officeart/2005/8/layout/hList7#1"/>
    <dgm:cxn modelId="{D900C469-D920-4828-9302-D4FF5E0E8FDA}" type="presOf" srcId="{7884B5FB-3B32-4EA1-8992-62E6761AF1C1}" destId="{CCB62397-2B8E-4AA9-9BE5-ECA5C004AA54}" srcOrd="0" destOrd="0" presId="urn:microsoft.com/office/officeart/2005/8/layout/hList7#1"/>
    <dgm:cxn modelId="{97AD68A2-E14F-490C-97C0-F3F9ABED206F}" type="presOf" srcId="{992FD960-35D6-47BD-88A5-3B2871A1139D}" destId="{77151E3C-DA09-4EE1-8876-EC33BB733E8A}" srcOrd="1" destOrd="0" presId="urn:microsoft.com/office/officeart/2005/8/layout/hList7#1"/>
    <dgm:cxn modelId="{B18384E4-CA3D-4178-AD74-25DE2E19983D}" type="presOf" srcId="{01496CE9-53CB-495B-A660-726F44914750}" destId="{0CEA4F8C-96D6-4727-ADCD-0995BA28BD68}" srcOrd="0" destOrd="0" presId="urn:microsoft.com/office/officeart/2005/8/layout/hList7#1"/>
    <dgm:cxn modelId="{88F5D388-ADA6-465A-B2FA-4C012D66B82A}" srcId="{D88C1617-6EA2-4AE6-B286-F522448D8504}" destId="{992FD960-35D6-47BD-88A5-3B2871A1139D}" srcOrd="2" destOrd="0" parTransId="{7829E20B-4160-4A3B-A80A-79B2142F58C5}" sibTransId="{F1E0A5AC-F355-47B6-9B85-AD8F61C9FF51}"/>
    <dgm:cxn modelId="{B050DC51-29B1-4D1B-9638-806C5E2C378A}" srcId="{D88C1617-6EA2-4AE6-B286-F522448D8504}" destId="{05776CBA-485E-457C-8739-D9FD2BE90AEC}" srcOrd="1" destOrd="0" parTransId="{96384A21-E16A-48DF-8191-578E44AC04C3}" sibTransId="{7884B5FB-3B32-4EA1-8992-62E6761AF1C1}"/>
    <dgm:cxn modelId="{BE34344C-C55D-4BAC-8A47-AE3DEA679F1C}" type="presOf" srcId="{4782810E-D542-4C34-8CD2-A9A212F4EC17}" destId="{6A964C3D-37BB-4A31-9822-D8322D5B09C8}" srcOrd="1" destOrd="0" presId="urn:microsoft.com/office/officeart/2005/8/layout/hList7#1"/>
    <dgm:cxn modelId="{F18EC05E-660C-4DAB-9DCD-FA7A4484ADF1}" type="presOf" srcId="{B467CCB8-4B08-4F41-A311-1722C8711697}" destId="{C868CD68-BE41-414C-ACC4-DCB3F8407556}" srcOrd="1" destOrd="0" presId="urn:microsoft.com/office/officeart/2005/8/layout/hList7#1"/>
    <dgm:cxn modelId="{139740DB-EB26-4AD7-AA3A-501784F6A9E9}" srcId="{D88C1617-6EA2-4AE6-B286-F522448D8504}" destId="{B467CCB8-4B08-4F41-A311-1722C8711697}" srcOrd="3" destOrd="0" parTransId="{522CBDC5-9FCB-47B2-973C-61EFF8CC6035}" sibTransId="{F0A129C0-2D9A-4F56-8A83-1F2DC38205DF}"/>
    <dgm:cxn modelId="{826854EF-3730-4093-9408-DC6B7D9ABCE1}" type="presOf" srcId="{F1E0A5AC-F355-47B6-9B85-AD8F61C9FF51}" destId="{BFBF8BC7-7022-476E-840B-3BD8C172E223}" srcOrd="0" destOrd="0" presId="urn:microsoft.com/office/officeart/2005/8/layout/hList7#1"/>
    <dgm:cxn modelId="{CE63338E-57AC-49A9-93C8-4D37233B4D97}" type="presOf" srcId="{05776CBA-485E-457C-8739-D9FD2BE90AEC}" destId="{B27DFE2E-DA97-4B11-ADA2-AC319370311B}" srcOrd="0" destOrd="0" presId="urn:microsoft.com/office/officeart/2005/8/layout/hList7#1"/>
    <dgm:cxn modelId="{534BE7D4-2171-465E-B164-1151FBF5A1BE}" srcId="{D88C1617-6EA2-4AE6-B286-F522448D8504}" destId="{4782810E-D542-4C34-8CD2-A9A212F4EC17}" srcOrd="0" destOrd="0" parTransId="{3DBF1873-E091-4BBA-A1EF-FEF30CBFD638}" sibTransId="{01496CE9-53CB-495B-A660-726F44914750}"/>
    <dgm:cxn modelId="{1AF778F9-9319-43F5-B5E0-142620ECDD74}" type="presOf" srcId="{992FD960-35D6-47BD-88A5-3B2871A1139D}" destId="{EC9C7D96-8A63-4346-BA39-A77B0808C4E3}" srcOrd="0" destOrd="0" presId="urn:microsoft.com/office/officeart/2005/8/layout/hList7#1"/>
    <dgm:cxn modelId="{B10EC3AC-CACC-4378-9A0D-F187B3859EB3}" type="presOf" srcId="{D88C1617-6EA2-4AE6-B286-F522448D8504}" destId="{41843BB4-14FA-49C7-BE2D-EC76BA618514}" srcOrd="0" destOrd="0" presId="urn:microsoft.com/office/officeart/2005/8/layout/hList7#1"/>
    <dgm:cxn modelId="{1F2E0AAE-B816-42C1-B1FA-13195D90C682}" type="presOf" srcId="{B467CCB8-4B08-4F41-A311-1722C8711697}" destId="{9E322E6F-962E-4AB9-A853-6114CC3028D8}" srcOrd="0" destOrd="0" presId="urn:microsoft.com/office/officeart/2005/8/layout/hList7#1"/>
    <dgm:cxn modelId="{2D3697B8-2FB7-4A0C-9AC6-EE3EBD67645F}" type="presParOf" srcId="{41843BB4-14FA-49C7-BE2D-EC76BA618514}" destId="{4F2BCE4C-AB4F-4F28-A4B9-E93D6B934AB1}" srcOrd="0" destOrd="0" presId="urn:microsoft.com/office/officeart/2005/8/layout/hList7#1"/>
    <dgm:cxn modelId="{C9DD7F68-C155-447B-BAA1-AEA0E60ED154}" type="presParOf" srcId="{41843BB4-14FA-49C7-BE2D-EC76BA618514}" destId="{48F42281-21A1-4521-8BAB-E6DD14A4E1D8}" srcOrd="1" destOrd="0" presId="urn:microsoft.com/office/officeart/2005/8/layout/hList7#1"/>
    <dgm:cxn modelId="{724CF652-CC69-4D58-B9FF-6221795A8B3F}" type="presParOf" srcId="{48F42281-21A1-4521-8BAB-E6DD14A4E1D8}" destId="{40CF6D56-39AE-4C51-B1F8-9F5A1707FB06}" srcOrd="0" destOrd="0" presId="urn:microsoft.com/office/officeart/2005/8/layout/hList7#1"/>
    <dgm:cxn modelId="{16494CD6-32AF-4534-876A-E3311071E4A3}" type="presParOf" srcId="{40CF6D56-39AE-4C51-B1F8-9F5A1707FB06}" destId="{438BA757-F5CE-40E8-A3E0-3CAA0DD320F6}" srcOrd="0" destOrd="0" presId="urn:microsoft.com/office/officeart/2005/8/layout/hList7#1"/>
    <dgm:cxn modelId="{6B678ABF-8B92-4570-AF08-FCB33DA5794E}" type="presParOf" srcId="{40CF6D56-39AE-4C51-B1F8-9F5A1707FB06}" destId="{6A964C3D-37BB-4A31-9822-D8322D5B09C8}" srcOrd="1" destOrd="0" presId="urn:microsoft.com/office/officeart/2005/8/layout/hList7#1"/>
    <dgm:cxn modelId="{D3889980-540C-4E2A-8086-73CFCF1E7D34}" type="presParOf" srcId="{40CF6D56-39AE-4C51-B1F8-9F5A1707FB06}" destId="{73971ED5-2AAD-48AD-8F4D-4FD8EDD9049A}" srcOrd="2" destOrd="0" presId="urn:microsoft.com/office/officeart/2005/8/layout/hList7#1"/>
    <dgm:cxn modelId="{D9B77A0E-DEE7-4CFF-9E24-C71428284C26}" type="presParOf" srcId="{40CF6D56-39AE-4C51-B1F8-9F5A1707FB06}" destId="{70C87342-9C78-43E7-9BCB-E6E7A2EDA54A}" srcOrd="3" destOrd="0" presId="urn:microsoft.com/office/officeart/2005/8/layout/hList7#1"/>
    <dgm:cxn modelId="{E4138A7C-492C-419E-ADE8-FAB0DBE641CA}" type="presParOf" srcId="{48F42281-21A1-4521-8BAB-E6DD14A4E1D8}" destId="{0CEA4F8C-96D6-4727-ADCD-0995BA28BD68}" srcOrd="1" destOrd="0" presId="urn:microsoft.com/office/officeart/2005/8/layout/hList7#1"/>
    <dgm:cxn modelId="{F4C6749C-7B28-4C60-8223-2368DEF9D221}" type="presParOf" srcId="{48F42281-21A1-4521-8BAB-E6DD14A4E1D8}" destId="{E2FAFC27-B73B-485E-B65B-DCCFEDF8F303}" srcOrd="2" destOrd="0" presId="urn:microsoft.com/office/officeart/2005/8/layout/hList7#1"/>
    <dgm:cxn modelId="{DA1DBC0A-BA74-4675-BB45-0F76A89EC738}" type="presParOf" srcId="{E2FAFC27-B73B-485E-B65B-DCCFEDF8F303}" destId="{B27DFE2E-DA97-4B11-ADA2-AC319370311B}" srcOrd="0" destOrd="0" presId="urn:microsoft.com/office/officeart/2005/8/layout/hList7#1"/>
    <dgm:cxn modelId="{BFF61074-712B-41EC-B4EE-4C91C7CFFF89}" type="presParOf" srcId="{E2FAFC27-B73B-485E-B65B-DCCFEDF8F303}" destId="{BA448093-37B0-4EAD-9BA5-7FEE862DA791}" srcOrd="1" destOrd="0" presId="urn:microsoft.com/office/officeart/2005/8/layout/hList7#1"/>
    <dgm:cxn modelId="{BA403960-E31D-480A-BBE9-0D6E0AF46186}" type="presParOf" srcId="{E2FAFC27-B73B-485E-B65B-DCCFEDF8F303}" destId="{F74FF323-4780-466B-885D-D8F3144F7C89}" srcOrd="2" destOrd="0" presId="urn:microsoft.com/office/officeart/2005/8/layout/hList7#1"/>
    <dgm:cxn modelId="{8FDAD6BE-8016-43C0-A6C5-D7DF0659596A}" type="presParOf" srcId="{E2FAFC27-B73B-485E-B65B-DCCFEDF8F303}" destId="{B2F9BCD1-255F-4433-9FEB-4AB94B2E695B}" srcOrd="3" destOrd="0" presId="urn:microsoft.com/office/officeart/2005/8/layout/hList7#1"/>
    <dgm:cxn modelId="{58C9BCEA-046B-4504-B457-312E3CB23675}" type="presParOf" srcId="{48F42281-21A1-4521-8BAB-E6DD14A4E1D8}" destId="{CCB62397-2B8E-4AA9-9BE5-ECA5C004AA54}" srcOrd="3" destOrd="0" presId="urn:microsoft.com/office/officeart/2005/8/layout/hList7#1"/>
    <dgm:cxn modelId="{6583FA91-9283-490B-8C40-0B9DCAB1BD87}" type="presParOf" srcId="{48F42281-21A1-4521-8BAB-E6DD14A4E1D8}" destId="{62AB2DCD-934B-4D41-91E7-23532008E07D}" srcOrd="4" destOrd="0" presId="urn:microsoft.com/office/officeart/2005/8/layout/hList7#1"/>
    <dgm:cxn modelId="{5E268680-B4BB-4A1E-BE5E-02FBFEF3D4AC}" type="presParOf" srcId="{62AB2DCD-934B-4D41-91E7-23532008E07D}" destId="{EC9C7D96-8A63-4346-BA39-A77B0808C4E3}" srcOrd="0" destOrd="0" presId="urn:microsoft.com/office/officeart/2005/8/layout/hList7#1"/>
    <dgm:cxn modelId="{FDE715FD-E634-463A-8620-671605C8D4F8}" type="presParOf" srcId="{62AB2DCD-934B-4D41-91E7-23532008E07D}" destId="{77151E3C-DA09-4EE1-8876-EC33BB733E8A}" srcOrd="1" destOrd="0" presId="urn:microsoft.com/office/officeart/2005/8/layout/hList7#1"/>
    <dgm:cxn modelId="{7CCC2260-E5CB-432F-AE2C-55CFCCFD1D70}" type="presParOf" srcId="{62AB2DCD-934B-4D41-91E7-23532008E07D}" destId="{FD31CE0F-F86F-407E-B370-F14EF3A7EE47}" srcOrd="2" destOrd="0" presId="urn:microsoft.com/office/officeart/2005/8/layout/hList7#1"/>
    <dgm:cxn modelId="{D34065E8-31C5-4145-9F11-3B2926FF723C}" type="presParOf" srcId="{62AB2DCD-934B-4D41-91E7-23532008E07D}" destId="{5FBF1F5E-25B2-40D5-B30E-885BBB2F7C2C}" srcOrd="3" destOrd="0" presId="urn:microsoft.com/office/officeart/2005/8/layout/hList7#1"/>
    <dgm:cxn modelId="{9339B94B-8DDE-4505-BE78-5F60AF3017C3}" type="presParOf" srcId="{48F42281-21A1-4521-8BAB-E6DD14A4E1D8}" destId="{BFBF8BC7-7022-476E-840B-3BD8C172E223}" srcOrd="5" destOrd="0" presId="urn:microsoft.com/office/officeart/2005/8/layout/hList7#1"/>
    <dgm:cxn modelId="{8BA11137-BA98-40CF-A2BA-7CABFD086E6B}" type="presParOf" srcId="{48F42281-21A1-4521-8BAB-E6DD14A4E1D8}" destId="{E4FE4EC6-24DF-451E-9AF4-254106A0FC38}" srcOrd="6" destOrd="0" presId="urn:microsoft.com/office/officeart/2005/8/layout/hList7#1"/>
    <dgm:cxn modelId="{6DC191F8-576A-4D87-8D2A-2A57CDC58924}" type="presParOf" srcId="{E4FE4EC6-24DF-451E-9AF4-254106A0FC38}" destId="{9E322E6F-962E-4AB9-A853-6114CC3028D8}" srcOrd="0" destOrd="0" presId="urn:microsoft.com/office/officeart/2005/8/layout/hList7#1"/>
    <dgm:cxn modelId="{3CB55713-F3F4-450E-B4FF-B5ADE435DDA0}" type="presParOf" srcId="{E4FE4EC6-24DF-451E-9AF4-254106A0FC38}" destId="{C868CD68-BE41-414C-ACC4-DCB3F8407556}" srcOrd="1" destOrd="0" presId="urn:microsoft.com/office/officeart/2005/8/layout/hList7#1"/>
    <dgm:cxn modelId="{9C986AA6-D675-4F1B-B745-DB27C510F453}" type="presParOf" srcId="{E4FE4EC6-24DF-451E-9AF4-254106A0FC38}" destId="{8863C698-DBFE-462F-8E6A-B8B55406608C}" srcOrd="2" destOrd="0" presId="urn:microsoft.com/office/officeart/2005/8/layout/hList7#1"/>
    <dgm:cxn modelId="{F183D985-3371-4E22-9D95-7EC5CE9D879F}" type="presParOf" srcId="{E4FE4EC6-24DF-451E-9AF4-254106A0FC38}" destId="{D2BFB77B-1BA5-4FDF-80AB-E6CE59F55449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8C1617-6EA2-4AE6-B286-F522448D8504}" type="doc">
      <dgm:prSet loTypeId="urn:microsoft.com/office/officeart/2005/8/layout/hList7#2" loCatId="picture" qsTypeId="urn:microsoft.com/office/officeart/2005/8/quickstyle/3d2" qsCatId="3D" csTypeId="urn:microsoft.com/office/officeart/2005/8/colors/colorful2" csCatId="colorful" phldr="1"/>
      <dgm:spPr/>
    </dgm:pt>
    <dgm:pt modelId="{4782810E-D542-4C34-8CD2-A9A212F4EC17}">
      <dgm:prSet phldrT="[Text]" custT="1"/>
      <dgm:spPr/>
      <dgm:t>
        <a:bodyPr/>
        <a:lstStyle/>
        <a:p>
          <a:r>
            <a:rPr lang="sk-SK" sz="1200" dirty="0" smtClean="0"/>
            <a:t>Máj:</a:t>
          </a:r>
        </a:p>
        <a:p>
          <a:r>
            <a:rPr lang="sk-SK" sz="1600" b="0" dirty="0" smtClean="0"/>
            <a:t>Štvrtá bolesť- </a:t>
          </a:r>
          <a:r>
            <a:rPr lang="sk-SK" sz="1600" b="1" dirty="0" smtClean="0"/>
            <a:t>Stretnutie na krížovej ceste</a:t>
          </a:r>
          <a:endParaRPr lang="sk-SK" sz="1600" b="1" dirty="0"/>
        </a:p>
      </dgm:t>
    </dgm:pt>
    <dgm:pt modelId="{3DBF1873-E091-4BBA-A1EF-FEF30CBFD638}" type="parTrans" cxnId="{534BE7D4-2171-465E-B164-1151FBF5A1BE}">
      <dgm:prSet/>
      <dgm:spPr/>
      <dgm:t>
        <a:bodyPr/>
        <a:lstStyle/>
        <a:p>
          <a:endParaRPr lang="sk-SK"/>
        </a:p>
      </dgm:t>
    </dgm:pt>
    <dgm:pt modelId="{01496CE9-53CB-495B-A660-726F44914750}" type="sibTrans" cxnId="{534BE7D4-2171-465E-B164-1151FBF5A1BE}">
      <dgm:prSet/>
      <dgm:spPr/>
      <dgm:t>
        <a:bodyPr/>
        <a:lstStyle/>
        <a:p>
          <a:endParaRPr lang="sk-SK"/>
        </a:p>
      </dgm:t>
    </dgm:pt>
    <dgm:pt modelId="{45BB20DA-D060-441C-ADE1-AF259EF40C49}">
      <dgm:prSet phldrT="[Text]" custT="1"/>
      <dgm:spPr/>
      <dgm:t>
        <a:bodyPr/>
        <a:lstStyle/>
        <a:p>
          <a:r>
            <a:rPr lang="sk-SK" sz="1400" dirty="0" smtClean="0"/>
            <a:t>Jún:</a:t>
          </a:r>
        </a:p>
        <a:p>
          <a:r>
            <a:rPr lang="sk-SK" sz="1900" b="0" dirty="0" smtClean="0"/>
            <a:t>Piata bolesť- </a:t>
          </a:r>
          <a:r>
            <a:rPr lang="sk-SK" sz="1900" b="1" dirty="0" smtClean="0"/>
            <a:t>Ukrižovanie</a:t>
          </a:r>
          <a:endParaRPr lang="sk-SK" sz="1900" b="1" dirty="0"/>
        </a:p>
      </dgm:t>
    </dgm:pt>
    <dgm:pt modelId="{7A7D65B1-7E4C-45B1-9915-E8B17BF4BFCD}" type="parTrans" cxnId="{9B7B00C5-AE94-4E5E-9E2D-B34D64CBB242}">
      <dgm:prSet/>
      <dgm:spPr/>
      <dgm:t>
        <a:bodyPr/>
        <a:lstStyle/>
        <a:p>
          <a:endParaRPr lang="sk-SK"/>
        </a:p>
      </dgm:t>
    </dgm:pt>
    <dgm:pt modelId="{09C2D20C-CA28-4998-A86F-DFBC6616B9DC}" type="sibTrans" cxnId="{9B7B00C5-AE94-4E5E-9E2D-B34D64CBB242}">
      <dgm:prSet/>
      <dgm:spPr/>
      <dgm:t>
        <a:bodyPr/>
        <a:lstStyle/>
        <a:p>
          <a:endParaRPr lang="sk-SK"/>
        </a:p>
      </dgm:t>
    </dgm:pt>
    <dgm:pt modelId="{4FA27144-F5AF-406E-8DAE-AA37C2573F5C}">
      <dgm:prSet phldrT="[Text]" custT="1"/>
      <dgm:spPr/>
      <dgm:t>
        <a:bodyPr/>
        <a:lstStyle/>
        <a:p>
          <a:r>
            <a:rPr lang="sk-SK" sz="1400" dirty="0" smtClean="0"/>
            <a:t>Júl:</a:t>
          </a:r>
        </a:p>
        <a:p>
          <a:r>
            <a:rPr lang="sk-SK" sz="1700" dirty="0" smtClean="0"/>
            <a:t>Šiesta bolesť- </a:t>
          </a:r>
          <a:r>
            <a:rPr lang="sk-SK" sz="1700" b="1" dirty="0" smtClean="0"/>
            <a:t>Smrť na kríži</a:t>
          </a:r>
          <a:endParaRPr lang="sk-SK" sz="1700" b="1" dirty="0"/>
        </a:p>
      </dgm:t>
    </dgm:pt>
    <dgm:pt modelId="{7B0C83E9-7006-439A-A75A-481215F09DB2}" type="parTrans" cxnId="{18083088-C7BF-407E-8D20-0F7408D47701}">
      <dgm:prSet/>
      <dgm:spPr/>
      <dgm:t>
        <a:bodyPr/>
        <a:lstStyle/>
        <a:p>
          <a:endParaRPr lang="sk-SK"/>
        </a:p>
      </dgm:t>
    </dgm:pt>
    <dgm:pt modelId="{29CE1543-B090-472E-ADE3-24515779367E}" type="sibTrans" cxnId="{18083088-C7BF-407E-8D20-0F7408D47701}">
      <dgm:prSet/>
      <dgm:spPr/>
      <dgm:t>
        <a:bodyPr/>
        <a:lstStyle/>
        <a:p>
          <a:endParaRPr lang="sk-SK"/>
        </a:p>
      </dgm:t>
    </dgm:pt>
    <dgm:pt modelId="{CED289AB-0923-4D8C-B3A4-548FB9131310}">
      <dgm:prSet phldrT="[Text]" custT="1"/>
      <dgm:spPr/>
      <dgm:t>
        <a:bodyPr/>
        <a:lstStyle/>
        <a:p>
          <a:r>
            <a:rPr lang="sk-SK" sz="1200" dirty="0" smtClean="0"/>
            <a:t>August:</a:t>
          </a:r>
        </a:p>
        <a:p>
          <a:r>
            <a:rPr lang="sk-SK" sz="1700" dirty="0" smtClean="0"/>
            <a:t>Siedma bolesť– </a:t>
          </a:r>
          <a:r>
            <a:rPr lang="sk-SK" sz="1700" b="1" dirty="0" smtClean="0"/>
            <a:t>Snímanie z kríža</a:t>
          </a:r>
          <a:endParaRPr lang="sk-SK" sz="1700" b="1" dirty="0"/>
        </a:p>
      </dgm:t>
    </dgm:pt>
    <dgm:pt modelId="{7D17E616-9EF2-4AEB-90BA-FB4BF11BF3C0}" type="parTrans" cxnId="{7EF16DCD-3112-451B-B37E-D27146784A13}">
      <dgm:prSet/>
      <dgm:spPr/>
      <dgm:t>
        <a:bodyPr/>
        <a:lstStyle/>
        <a:p>
          <a:endParaRPr lang="sk-SK"/>
        </a:p>
      </dgm:t>
    </dgm:pt>
    <dgm:pt modelId="{8D6BB119-5090-4FE4-A5BC-957C0E532E0C}" type="sibTrans" cxnId="{7EF16DCD-3112-451B-B37E-D27146784A13}">
      <dgm:prSet/>
      <dgm:spPr/>
      <dgm:t>
        <a:bodyPr/>
        <a:lstStyle/>
        <a:p>
          <a:endParaRPr lang="sk-SK"/>
        </a:p>
      </dgm:t>
    </dgm:pt>
    <dgm:pt modelId="{FE5D57D2-315B-439D-87EA-3772F7C82E9E}">
      <dgm:prSet phldrT="[Text]" custT="1"/>
      <dgm:spPr/>
      <dgm:t>
        <a:bodyPr/>
        <a:lstStyle/>
        <a:p>
          <a:r>
            <a:rPr lang="sk-SK" sz="1100" dirty="0" smtClean="0"/>
            <a:t>September:</a:t>
          </a:r>
        </a:p>
        <a:p>
          <a:r>
            <a:rPr lang="sk-SK" sz="1500" b="1" dirty="0" smtClean="0"/>
            <a:t>Zasvätenie Sedembolestnej Panne Márii</a:t>
          </a:r>
          <a:endParaRPr lang="sk-SK" sz="1500" b="1" dirty="0"/>
        </a:p>
      </dgm:t>
    </dgm:pt>
    <dgm:pt modelId="{A5F3A4B7-D206-4995-9F9A-FE6DA4B668C1}" type="parTrans" cxnId="{BA167A35-CD15-4FE7-B5C0-28B635DC12BC}">
      <dgm:prSet/>
      <dgm:spPr/>
      <dgm:t>
        <a:bodyPr/>
        <a:lstStyle/>
        <a:p>
          <a:endParaRPr lang="sk-SK"/>
        </a:p>
      </dgm:t>
    </dgm:pt>
    <dgm:pt modelId="{2BE11610-48DB-4904-ADCE-8640F9F12108}" type="sibTrans" cxnId="{BA167A35-CD15-4FE7-B5C0-28B635DC12BC}">
      <dgm:prSet/>
      <dgm:spPr/>
      <dgm:t>
        <a:bodyPr/>
        <a:lstStyle/>
        <a:p>
          <a:endParaRPr lang="sk-SK"/>
        </a:p>
      </dgm:t>
    </dgm:pt>
    <dgm:pt modelId="{41843BB4-14FA-49C7-BE2D-EC76BA618514}" type="pres">
      <dgm:prSet presAssocID="{D88C1617-6EA2-4AE6-B286-F522448D8504}" presName="Name0" presStyleCnt="0">
        <dgm:presLayoutVars>
          <dgm:dir/>
          <dgm:resizeHandles val="exact"/>
        </dgm:presLayoutVars>
      </dgm:prSet>
      <dgm:spPr/>
    </dgm:pt>
    <dgm:pt modelId="{4F2BCE4C-AB4F-4F28-A4B9-E93D6B934AB1}" type="pres">
      <dgm:prSet presAssocID="{D88C1617-6EA2-4AE6-B286-F522448D8504}" presName="fgShape" presStyleLbl="fgShp" presStyleIdx="0" presStyleCnt="1"/>
      <dgm:spPr/>
    </dgm:pt>
    <dgm:pt modelId="{48F42281-21A1-4521-8BAB-E6DD14A4E1D8}" type="pres">
      <dgm:prSet presAssocID="{D88C1617-6EA2-4AE6-B286-F522448D8504}" presName="linComp" presStyleCnt="0"/>
      <dgm:spPr/>
    </dgm:pt>
    <dgm:pt modelId="{40CF6D56-39AE-4C51-B1F8-9F5A1707FB06}" type="pres">
      <dgm:prSet presAssocID="{4782810E-D542-4C34-8CD2-A9A212F4EC17}" presName="compNode" presStyleCnt="0"/>
      <dgm:spPr/>
    </dgm:pt>
    <dgm:pt modelId="{438BA757-F5CE-40E8-A3E0-3CAA0DD320F6}" type="pres">
      <dgm:prSet presAssocID="{4782810E-D542-4C34-8CD2-A9A212F4EC17}" presName="bkgdShape" presStyleLbl="node1" presStyleIdx="0" presStyleCnt="5"/>
      <dgm:spPr/>
      <dgm:t>
        <a:bodyPr/>
        <a:lstStyle/>
        <a:p>
          <a:endParaRPr lang="sk-SK"/>
        </a:p>
      </dgm:t>
    </dgm:pt>
    <dgm:pt modelId="{6A964C3D-37BB-4A31-9822-D8322D5B09C8}" type="pres">
      <dgm:prSet presAssocID="{4782810E-D542-4C34-8CD2-A9A212F4EC17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73971ED5-2AAD-48AD-8F4D-4FD8EDD9049A}" type="pres">
      <dgm:prSet presAssocID="{4782810E-D542-4C34-8CD2-A9A212F4EC17}" presName="invisiNode" presStyleLbl="node1" presStyleIdx="0" presStyleCnt="5"/>
      <dgm:spPr/>
    </dgm:pt>
    <dgm:pt modelId="{70C87342-9C78-43E7-9BCB-E6E7A2EDA54A}" type="pres">
      <dgm:prSet presAssocID="{4782810E-D542-4C34-8CD2-A9A212F4EC17}" presName="imagNode" presStyleLbl="fgImgPlac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6000" b="-16000"/>
          </a:stretch>
        </a:blipFill>
      </dgm:spPr>
    </dgm:pt>
    <dgm:pt modelId="{0CEA4F8C-96D6-4727-ADCD-0995BA28BD68}" type="pres">
      <dgm:prSet presAssocID="{01496CE9-53CB-495B-A660-726F44914750}" presName="sibTrans" presStyleLbl="sibTrans2D1" presStyleIdx="0" presStyleCnt="0"/>
      <dgm:spPr/>
      <dgm:t>
        <a:bodyPr/>
        <a:lstStyle/>
        <a:p>
          <a:endParaRPr lang="sk-SK"/>
        </a:p>
      </dgm:t>
    </dgm:pt>
    <dgm:pt modelId="{E26E5520-34C3-4E01-AC0F-40F58A3305CF}" type="pres">
      <dgm:prSet presAssocID="{45BB20DA-D060-441C-ADE1-AF259EF40C49}" presName="compNode" presStyleCnt="0"/>
      <dgm:spPr/>
    </dgm:pt>
    <dgm:pt modelId="{F7737981-3701-4EBB-B293-E63260F1F05F}" type="pres">
      <dgm:prSet presAssocID="{45BB20DA-D060-441C-ADE1-AF259EF40C49}" presName="bkgdShape" presStyleLbl="node1" presStyleIdx="1" presStyleCnt="5"/>
      <dgm:spPr/>
      <dgm:t>
        <a:bodyPr/>
        <a:lstStyle/>
        <a:p>
          <a:endParaRPr lang="sk-SK"/>
        </a:p>
      </dgm:t>
    </dgm:pt>
    <dgm:pt modelId="{0CD87593-D498-4311-9B09-ECF4D5204013}" type="pres">
      <dgm:prSet presAssocID="{45BB20DA-D060-441C-ADE1-AF259EF40C49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6062491C-E6EE-4CF0-B95E-4A61256E7FD0}" type="pres">
      <dgm:prSet presAssocID="{45BB20DA-D060-441C-ADE1-AF259EF40C49}" presName="invisiNode" presStyleLbl="node1" presStyleIdx="1" presStyleCnt="5"/>
      <dgm:spPr/>
    </dgm:pt>
    <dgm:pt modelId="{70324DBF-BB74-470B-A32A-743027EABD1E}" type="pres">
      <dgm:prSet presAssocID="{45BB20DA-D060-441C-ADE1-AF259EF40C49}" presName="imagNode" presStyleLbl="fgImgPlac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1000" r="-11000"/>
          </a:stretch>
        </a:blipFill>
      </dgm:spPr>
    </dgm:pt>
    <dgm:pt modelId="{F9DC3889-F276-41FC-80DE-52526EEC85A5}" type="pres">
      <dgm:prSet presAssocID="{09C2D20C-CA28-4998-A86F-DFBC6616B9DC}" presName="sibTrans" presStyleLbl="sibTrans2D1" presStyleIdx="0" presStyleCnt="0"/>
      <dgm:spPr/>
      <dgm:t>
        <a:bodyPr/>
        <a:lstStyle/>
        <a:p>
          <a:endParaRPr lang="sk-SK"/>
        </a:p>
      </dgm:t>
    </dgm:pt>
    <dgm:pt modelId="{AAA91F6A-0CBC-4B07-943A-B7DCDDC6324D}" type="pres">
      <dgm:prSet presAssocID="{4FA27144-F5AF-406E-8DAE-AA37C2573F5C}" presName="compNode" presStyleCnt="0"/>
      <dgm:spPr/>
    </dgm:pt>
    <dgm:pt modelId="{B35F2A10-4880-4C4D-973B-4888042403B5}" type="pres">
      <dgm:prSet presAssocID="{4FA27144-F5AF-406E-8DAE-AA37C2573F5C}" presName="bkgdShape" presStyleLbl="node1" presStyleIdx="2" presStyleCnt="5"/>
      <dgm:spPr/>
      <dgm:t>
        <a:bodyPr/>
        <a:lstStyle/>
        <a:p>
          <a:endParaRPr lang="sk-SK"/>
        </a:p>
      </dgm:t>
    </dgm:pt>
    <dgm:pt modelId="{4A1CD143-3485-42E1-9BEA-6F9E1484CECB}" type="pres">
      <dgm:prSet presAssocID="{4FA27144-F5AF-406E-8DAE-AA37C2573F5C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9C453968-257C-432A-BA91-1508077458F6}" type="pres">
      <dgm:prSet presAssocID="{4FA27144-F5AF-406E-8DAE-AA37C2573F5C}" presName="invisiNode" presStyleLbl="node1" presStyleIdx="2" presStyleCnt="5"/>
      <dgm:spPr/>
    </dgm:pt>
    <dgm:pt modelId="{A101C165-328B-4DAE-9A1E-88D5A091B958}" type="pres">
      <dgm:prSet presAssocID="{4FA27144-F5AF-406E-8DAE-AA37C2573F5C}" presName="imagNode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6000" r="-6000"/>
          </a:stretch>
        </a:blipFill>
      </dgm:spPr>
    </dgm:pt>
    <dgm:pt modelId="{25C501CB-3DD9-44A1-A160-24F8B59D8C8F}" type="pres">
      <dgm:prSet presAssocID="{29CE1543-B090-472E-ADE3-24515779367E}" presName="sibTrans" presStyleLbl="sibTrans2D1" presStyleIdx="0" presStyleCnt="0"/>
      <dgm:spPr/>
      <dgm:t>
        <a:bodyPr/>
        <a:lstStyle/>
        <a:p>
          <a:endParaRPr lang="sk-SK"/>
        </a:p>
      </dgm:t>
    </dgm:pt>
    <dgm:pt modelId="{BC955F51-1DA0-4BF4-8D28-08BE3B804803}" type="pres">
      <dgm:prSet presAssocID="{CED289AB-0923-4D8C-B3A4-548FB9131310}" presName="compNode" presStyleCnt="0"/>
      <dgm:spPr/>
    </dgm:pt>
    <dgm:pt modelId="{D973576C-F60E-4751-BFF5-3148FF6B8587}" type="pres">
      <dgm:prSet presAssocID="{CED289AB-0923-4D8C-B3A4-548FB9131310}" presName="bkgdShape" presStyleLbl="node1" presStyleIdx="3" presStyleCnt="5"/>
      <dgm:spPr/>
      <dgm:t>
        <a:bodyPr/>
        <a:lstStyle/>
        <a:p>
          <a:endParaRPr lang="sk-SK"/>
        </a:p>
      </dgm:t>
    </dgm:pt>
    <dgm:pt modelId="{148FC0DE-850E-472C-98A9-EA2998DF326F}" type="pres">
      <dgm:prSet presAssocID="{CED289AB-0923-4D8C-B3A4-548FB9131310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14F21FFF-E2F6-4CAB-B76C-E6F276F436D6}" type="pres">
      <dgm:prSet presAssocID="{CED289AB-0923-4D8C-B3A4-548FB9131310}" presName="invisiNode" presStyleLbl="node1" presStyleIdx="3" presStyleCnt="5"/>
      <dgm:spPr/>
    </dgm:pt>
    <dgm:pt modelId="{7315A317-E095-4CB6-AA20-EC8E3BADDC28}" type="pres">
      <dgm:prSet presAssocID="{CED289AB-0923-4D8C-B3A4-548FB9131310}" presName="imagNode" presStyleLbl="fgImgPlace1" presStyleIdx="3" presStyleCnt="5"/>
      <dgm:spPr>
        <a:blipFill dpi="0"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3568" t="-24636" r="-32114" b="2523"/>
          </a:stretch>
        </a:blipFill>
      </dgm:spPr>
    </dgm:pt>
    <dgm:pt modelId="{74C954E6-DB59-41BA-9CC5-84A88DCC050D}" type="pres">
      <dgm:prSet presAssocID="{8D6BB119-5090-4FE4-A5BC-957C0E532E0C}" presName="sibTrans" presStyleLbl="sibTrans2D1" presStyleIdx="0" presStyleCnt="0"/>
      <dgm:spPr/>
      <dgm:t>
        <a:bodyPr/>
        <a:lstStyle/>
        <a:p>
          <a:endParaRPr lang="sk-SK"/>
        </a:p>
      </dgm:t>
    </dgm:pt>
    <dgm:pt modelId="{2FA8C28E-120A-48EC-96CF-DBD21205B64B}" type="pres">
      <dgm:prSet presAssocID="{FE5D57D2-315B-439D-87EA-3772F7C82E9E}" presName="compNode" presStyleCnt="0"/>
      <dgm:spPr/>
    </dgm:pt>
    <dgm:pt modelId="{FECFB10C-89CC-4E3F-AC8E-7E177E446130}" type="pres">
      <dgm:prSet presAssocID="{FE5D57D2-315B-439D-87EA-3772F7C82E9E}" presName="bkgdShape" presStyleLbl="node1" presStyleIdx="4" presStyleCnt="5"/>
      <dgm:spPr/>
      <dgm:t>
        <a:bodyPr/>
        <a:lstStyle/>
        <a:p>
          <a:endParaRPr lang="sk-SK"/>
        </a:p>
      </dgm:t>
    </dgm:pt>
    <dgm:pt modelId="{2DE3CCB6-1D2C-4435-8F4B-9D74843828AD}" type="pres">
      <dgm:prSet presAssocID="{FE5D57D2-315B-439D-87EA-3772F7C82E9E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4B6C4FA9-4175-4567-81D1-926C5E17061F}" type="pres">
      <dgm:prSet presAssocID="{FE5D57D2-315B-439D-87EA-3772F7C82E9E}" presName="invisiNode" presStyleLbl="node1" presStyleIdx="4" presStyleCnt="5"/>
      <dgm:spPr/>
    </dgm:pt>
    <dgm:pt modelId="{B31DC454-0278-4C52-9E90-0F6FA0FC6C0E}" type="pres">
      <dgm:prSet presAssocID="{FE5D57D2-315B-439D-87EA-3772F7C82E9E}" presName="imagNode" presStyleLbl="fgImgPlace1" presStyleIdx="4" presStyleCnt="5"/>
      <dgm:spPr>
        <a:blipFill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1423" t="-2550" r="-1423" b="-21828"/>
          </a:stretch>
        </a:blipFill>
      </dgm:spPr>
    </dgm:pt>
  </dgm:ptLst>
  <dgm:cxnLst>
    <dgm:cxn modelId="{18083088-C7BF-407E-8D20-0F7408D47701}" srcId="{D88C1617-6EA2-4AE6-B286-F522448D8504}" destId="{4FA27144-F5AF-406E-8DAE-AA37C2573F5C}" srcOrd="2" destOrd="0" parTransId="{7B0C83E9-7006-439A-A75A-481215F09DB2}" sibTransId="{29CE1543-B090-472E-ADE3-24515779367E}"/>
    <dgm:cxn modelId="{7EF16DCD-3112-451B-B37E-D27146784A13}" srcId="{D88C1617-6EA2-4AE6-B286-F522448D8504}" destId="{CED289AB-0923-4D8C-B3A4-548FB9131310}" srcOrd="3" destOrd="0" parTransId="{7D17E616-9EF2-4AEB-90BA-FB4BF11BF3C0}" sibTransId="{8D6BB119-5090-4FE4-A5BC-957C0E532E0C}"/>
    <dgm:cxn modelId="{08E07DC5-8CA9-48AB-B1A5-E92CEF439CBC}" type="presOf" srcId="{4FA27144-F5AF-406E-8DAE-AA37C2573F5C}" destId="{B35F2A10-4880-4C4D-973B-4888042403B5}" srcOrd="0" destOrd="0" presId="urn:microsoft.com/office/officeart/2005/8/layout/hList7#2"/>
    <dgm:cxn modelId="{5E3D979C-51D4-4208-9A67-59DD8104594A}" type="presOf" srcId="{45BB20DA-D060-441C-ADE1-AF259EF40C49}" destId="{0CD87593-D498-4311-9B09-ECF4D5204013}" srcOrd="1" destOrd="0" presId="urn:microsoft.com/office/officeart/2005/8/layout/hList7#2"/>
    <dgm:cxn modelId="{8061E063-9010-4AFB-ACBA-284350EC2C96}" type="presOf" srcId="{CED289AB-0923-4D8C-B3A4-548FB9131310}" destId="{148FC0DE-850E-472C-98A9-EA2998DF326F}" srcOrd="1" destOrd="0" presId="urn:microsoft.com/office/officeart/2005/8/layout/hList7#2"/>
    <dgm:cxn modelId="{9B7B00C5-AE94-4E5E-9E2D-B34D64CBB242}" srcId="{D88C1617-6EA2-4AE6-B286-F522448D8504}" destId="{45BB20DA-D060-441C-ADE1-AF259EF40C49}" srcOrd="1" destOrd="0" parTransId="{7A7D65B1-7E4C-45B1-9915-E8B17BF4BFCD}" sibTransId="{09C2D20C-CA28-4998-A86F-DFBC6616B9DC}"/>
    <dgm:cxn modelId="{7825F6DF-1BC3-4651-9C94-7D7910E4CB6D}" type="presOf" srcId="{CED289AB-0923-4D8C-B3A4-548FB9131310}" destId="{D973576C-F60E-4751-BFF5-3148FF6B8587}" srcOrd="0" destOrd="0" presId="urn:microsoft.com/office/officeart/2005/8/layout/hList7#2"/>
    <dgm:cxn modelId="{6075C1DC-BFFB-4A6B-8642-816D2D37840D}" type="presOf" srcId="{8D6BB119-5090-4FE4-A5BC-957C0E532E0C}" destId="{74C954E6-DB59-41BA-9CC5-84A88DCC050D}" srcOrd="0" destOrd="0" presId="urn:microsoft.com/office/officeart/2005/8/layout/hList7#2"/>
    <dgm:cxn modelId="{CCE1E84D-9E48-401F-92BE-DFD946989AF0}" type="presOf" srcId="{4782810E-D542-4C34-8CD2-A9A212F4EC17}" destId="{438BA757-F5CE-40E8-A3E0-3CAA0DD320F6}" srcOrd="0" destOrd="0" presId="urn:microsoft.com/office/officeart/2005/8/layout/hList7#2"/>
    <dgm:cxn modelId="{2570584F-3DF1-4349-8DA1-117406D7A677}" type="presOf" srcId="{D88C1617-6EA2-4AE6-B286-F522448D8504}" destId="{41843BB4-14FA-49C7-BE2D-EC76BA618514}" srcOrd="0" destOrd="0" presId="urn:microsoft.com/office/officeart/2005/8/layout/hList7#2"/>
    <dgm:cxn modelId="{9DD976BC-F7D5-4312-9A28-2BBC5FB9FBE2}" type="presOf" srcId="{FE5D57D2-315B-439D-87EA-3772F7C82E9E}" destId="{FECFB10C-89CC-4E3F-AC8E-7E177E446130}" srcOrd="0" destOrd="0" presId="urn:microsoft.com/office/officeart/2005/8/layout/hList7#2"/>
    <dgm:cxn modelId="{BF4C930B-E047-482B-AF14-5770503D9FC9}" type="presOf" srcId="{45BB20DA-D060-441C-ADE1-AF259EF40C49}" destId="{F7737981-3701-4EBB-B293-E63260F1F05F}" srcOrd="0" destOrd="0" presId="urn:microsoft.com/office/officeart/2005/8/layout/hList7#2"/>
    <dgm:cxn modelId="{16B0F9E6-6792-4C0A-8FCD-ACD575FEFA22}" type="presOf" srcId="{01496CE9-53CB-495B-A660-726F44914750}" destId="{0CEA4F8C-96D6-4727-ADCD-0995BA28BD68}" srcOrd="0" destOrd="0" presId="urn:microsoft.com/office/officeart/2005/8/layout/hList7#2"/>
    <dgm:cxn modelId="{534BE7D4-2171-465E-B164-1151FBF5A1BE}" srcId="{D88C1617-6EA2-4AE6-B286-F522448D8504}" destId="{4782810E-D542-4C34-8CD2-A9A212F4EC17}" srcOrd="0" destOrd="0" parTransId="{3DBF1873-E091-4BBA-A1EF-FEF30CBFD638}" sibTransId="{01496CE9-53CB-495B-A660-726F44914750}"/>
    <dgm:cxn modelId="{6625FB81-9E43-4D83-B713-B7500B4A9EA9}" type="presOf" srcId="{4FA27144-F5AF-406E-8DAE-AA37C2573F5C}" destId="{4A1CD143-3485-42E1-9BEA-6F9E1484CECB}" srcOrd="1" destOrd="0" presId="urn:microsoft.com/office/officeart/2005/8/layout/hList7#2"/>
    <dgm:cxn modelId="{BA167A35-CD15-4FE7-B5C0-28B635DC12BC}" srcId="{D88C1617-6EA2-4AE6-B286-F522448D8504}" destId="{FE5D57D2-315B-439D-87EA-3772F7C82E9E}" srcOrd="4" destOrd="0" parTransId="{A5F3A4B7-D206-4995-9F9A-FE6DA4B668C1}" sibTransId="{2BE11610-48DB-4904-ADCE-8640F9F12108}"/>
    <dgm:cxn modelId="{A4787210-4FEA-42FB-97FE-0A29EA45333B}" type="presOf" srcId="{29CE1543-B090-472E-ADE3-24515779367E}" destId="{25C501CB-3DD9-44A1-A160-24F8B59D8C8F}" srcOrd="0" destOrd="0" presId="urn:microsoft.com/office/officeart/2005/8/layout/hList7#2"/>
    <dgm:cxn modelId="{90490CC8-46D0-4927-BCEF-C7E33AFB3B1D}" type="presOf" srcId="{4782810E-D542-4C34-8CD2-A9A212F4EC17}" destId="{6A964C3D-37BB-4A31-9822-D8322D5B09C8}" srcOrd="1" destOrd="0" presId="urn:microsoft.com/office/officeart/2005/8/layout/hList7#2"/>
    <dgm:cxn modelId="{6D244D3A-FB46-4D3E-A01C-EAB838686E8D}" type="presOf" srcId="{FE5D57D2-315B-439D-87EA-3772F7C82E9E}" destId="{2DE3CCB6-1D2C-4435-8F4B-9D74843828AD}" srcOrd="1" destOrd="0" presId="urn:microsoft.com/office/officeart/2005/8/layout/hList7#2"/>
    <dgm:cxn modelId="{5C481F2C-0272-4605-B719-154EF725C2BE}" type="presOf" srcId="{09C2D20C-CA28-4998-A86F-DFBC6616B9DC}" destId="{F9DC3889-F276-41FC-80DE-52526EEC85A5}" srcOrd="0" destOrd="0" presId="urn:microsoft.com/office/officeart/2005/8/layout/hList7#2"/>
    <dgm:cxn modelId="{7AB98F4E-CC1B-459D-A048-F6357A438395}" type="presParOf" srcId="{41843BB4-14FA-49C7-BE2D-EC76BA618514}" destId="{4F2BCE4C-AB4F-4F28-A4B9-E93D6B934AB1}" srcOrd="0" destOrd="0" presId="urn:microsoft.com/office/officeart/2005/8/layout/hList7#2"/>
    <dgm:cxn modelId="{19C8BD89-4B31-451F-A798-28227F875C79}" type="presParOf" srcId="{41843BB4-14FA-49C7-BE2D-EC76BA618514}" destId="{48F42281-21A1-4521-8BAB-E6DD14A4E1D8}" srcOrd="1" destOrd="0" presId="urn:microsoft.com/office/officeart/2005/8/layout/hList7#2"/>
    <dgm:cxn modelId="{39504BF7-1BDB-4EC1-9631-CB5382D6742A}" type="presParOf" srcId="{48F42281-21A1-4521-8BAB-E6DD14A4E1D8}" destId="{40CF6D56-39AE-4C51-B1F8-9F5A1707FB06}" srcOrd="0" destOrd="0" presId="urn:microsoft.com/office/officeart/2005/8/layout/hList7#2"/>
    <dgm:cxn modelId="{9A6DF798-3EA7-41C9-B14E-D94444D1DB8A}" type="presParOf" srcId="{40CF6D56-39AE-4C51-B1F8-9F5A1707FB06}" destId="{438BA757-F5CE-40E8-A3E0-3CAA0DD320F6}" srcOrd="0" destOrd="0" presId="urn:microsoft.com/office/officeart/2005/8/layout/hList7#2"/>
    <dgm:cxn modelId="{68DAF09E-21BF-4BC4-9E9B-8C74FB225329}" type="presParOf" srcId="{40CF6D56-39AE-4C51-B1F8-9F5A1707FB06}" destId="{6A964C3D-37BB-4A31-9822-D8322D5B09C8}" srcOrd="1" destOrd="0" presId="urn:microsoft.com/office/officeart/2005/8/layout/hList7#2"/>
    <dgm:cxn modelId="{4D1388C0-8D4B-4705-A54A-A85E6D024E07}" type="presParOf" srcId="{40CF6D56-39AE-4C51-B1F8-9F5A1707FB06}" destId="{73971ED5-2AAD-48AD-8F4D-4FD8EDD9049A}" srcOrd="2" destOrd="0" presId="urn:microsoft.com/office/officeart/2005/8/layout/hList7#2"/>
    <dgm:cxn modelId="{C562BEAB-D18A-4192-B45A-65C77E4248E0}" type="presParOf" srcId="{40CF6D56-39AE-4C51-B1F8-9F5A1707FB06}" destId="{70C87342-9C78-43E7-9BCB-E6E7A2EDA54A}" srcOrd="3" destOrd="0" presId="urn:microsoft.com/office/officeart/2005/8/layout/hList7#2"/>
    <dgm:cxn modelId="{B4EC4F0E-4A2B-4417-ACBB-40C8F1F612E2}" type="presParOf" srcId="{48F42281-21A1-4521-8BAB-E6DD14A4E1D8}" destId="{0CEA4F8C-96D6-4727-ADCD-0995BA28BD68}" srcOrd="1" destOrd="0" presId="urn:microsoft.com/office/officeart/2005/8/layout/hList7#2"/>
    <dgm:cxn modelId="{2800A688-B53C-427D-B3E7-17BECFAE01AD}" type="presParOf" srcId="{48F42281-21A1-4521-8BAB-E6DD14A4E1D8}" destId="{E26E5520-34C3-4E01-AC0F-40F58A3305CF}" srcOrd="2" destOrd="0" presId="urn:microsoft.com/office/officeart/2005/8/layout/hList7#2"/>
    <dgm:cxn modelId="{FC8D19FB-A0F6-4AF3-9166-FD31D134BD3E}" type="presParOf" srcId="{E26E5520-34C3-4E01-AC0F-40F58A3305CF}" destId="{F7737981-3701-4EBB-B293-E63260F1F05F}" srcOrd="0" destOrd="0" presId="urn:microsoft.com/office/officeart/2005/8/layout/hList7#2"/>
    <dgm:cxn modelId="{1B47A2DD-3D75-405F-860B-E02C7763DF8D}" type="presParOf" srcId="{E26E5520-34C3-4E01-AC0F-40F58A3305CF}" destId="{0CD87593-D498-4311-9B09-ECF4D5204013}" srcOrd="1" destOrd="0" presId="urn:microsoft.com/office/officeart/2005/8/layout/hList7#2"/>
    <dgm:cxn modelId="{DA1C3DE9-37BF-4F04-9FED-98C179E53C04}" type="presParOf" srcId="{E26E5520-34C3-4E01-AC0F-40F58A3305CF}" destId="{6062491C-E6EE-4CF0-B95E-4A61256E7FD0}" srcOrd="2" destOrd="0" presId="urn:microsoft.com/office/officeart/2005/8/layout/hList7#2"/>
    <dgm:cxn modelId="{DB7FD9C2-2C44-40D3-B1C7-F5432D492C85}" type="presParOf" srcId="{E26E5520-34C3-4E01-AC0F-40F58A3305CF}" destId="{70324DBF-BB74-470B-A32A-743027EABD1E}" srcOrd="3" destOrd="0" presId="urn:microsoft.com/office/officeart/2005/8/layout/hList7#2"/>
    <dgm:cxn modelId="{FF146FB9-C459-46DF-AF9E-AFB1111BF40D}" type="presParOf" srcId="{48F42281-21A1-4521-8BAB-E6DD14A4E1D8}" destId="{F9DC3889-F276-41FC-80DE-52526EEC85A5}" srcOrd="3" destOrd="0" presId="urn:microsoft.com/office/officeart/2005/8/layout/hList7#2"/>
    <dgm:cxn modelId="{F32D093A-4099-4C03-8D59-F9C32062A431}" type="presParOf" srcId="{48F42281-21A1-4521-8BAB-E6DD14A4E1D8}" destId="{AAA91F6A-0CBC-4B07-943A-B7DCDDC6324D}" srcOrd="4" destOrd="0" presId="urn:microsoft.com/office/officeart/2005/8/layout/hList7#2"/>
    <dgm:cxn modelId="{2A955515-EF57-42B7-BE87-7A087A64392C}" type="presParOf" srcId="{AAA91F6A-0CBC-4B07-943A-B7DCDDC6324D}" destId="{B35F2A10-4880-4C4D-973B-4888042403B5}" srcOrd="0" destOrd="0" presId="urn:microsoft.com/office/officeart/2005/8/layout/hList7#2"/>
    <dgm:cxn modelId="{581B3873-81DC-4713-A9F3-CFA4E027C8CD}" type="presParOf" srcId="{AAA91F6A-0CBC-4B07-943A-B7DCDDC6324D}" destId="{4A1CD143-3485-42E1-9BEA-6F9E1484CECB}" srcOrd="1" destOrd="0" presId="urn:microsoft.com/office/officeart/2005/8/layout/hList7#2"/>
    <dgm:cxn modelId="{496AA642-8BF6-4545-9AA9-49295FAE1523}" type="presParOf" srcId="{AAA91F6A-0CBC-4B07-943A-B7DCDDC6324D}" destId="{9C453968-257C-432A-BA91-1508077458F6}" srcOrd="2" destOrd="0" presId="urn:microsoft.com/office/officeart/2005/8/layout/hList7#2"/>
    <dgm:cxn modelId="{50A77537-4AA6-4E3D-9574-FE6BDA0FE039}" type="presParOf" srcId="{AAA91F6A-0CBC-4B07-943A-B7DCDDC6324D}" destId="{A101C165-328B-4DAE-9A1E-88D5A091B958}" srcOrd="3" destOrd="0" presId="urn:microsoft.com/office/officeart/2005/8/layout/hList7#2"/>
    <dgm:cxn modelId="{5C33FB7C-76D1-4267-B48C-B3C86C73C44E}" type="presParOf" srcId="{48F42281-21A1-4521-8BAB-E6DD14A4E1D8}" destId="{25C501CB-3DD9-44A1-A160-24F8B59D8C8F}" srcOrd="5" destOrd="0" presId="urn:microsoft.com/office/officeart/2005/8/layout/hList7#2"/>
    <dgm:cxn modelId="{5564C547-3D47-4DFF-B2E3-6520001A7F87}" type="presParOf" srcId="{48F42281-21A1-4521-8BAB-E6DD14A4E1D8}" destId="{BC955F51-1DA0-4BF4-8D28-08BE3B804803}" srcOrd="6" destOrd="0" presId="urn:microsoft.com/office/officeart/2005/8/layout/hList7#2"/>
    <dgm:cxn modelId="{830570AA-E8C0-4FA3-9894-9D568FB56627}" type="presParOf" srcId="{BC955F51-1DA0-4BF4-8D28-08BE3B804803}" destId="{D973576C-F60E-4751-BFF5-3148FF6B8587}" srcOrd="0" destOrd="0" presId="urn:microsoft.com/office/officeart/2005/8/layout/hList7#2"/>
    <dgm:cxn modelId="{6C63E5D0-814B-4D69-B003-FF7879703F63}" type="presParOf" srcId="{BC955F51-1DA0-4BF4-8D28-08BE3B804803}" destId="{148FC0DE-850E-472C-98A9-EA2998DF326F}" srcOrd="1" destOrd="0" presId="urn:microsoft.com/office/officeart/2005/8/layout/hList7#2"/>
    <dgm:cxn modelId="{774A85A5-7A3A-4523-9BE0-D4A94C604453}" type="presParOf" srcId="{BC955F51-1DA0-4BF4-8D28-08BE3B804803}" destId="{14F21FFF-E2F6-4CAB-B76C-E6F276F436D6}" srcOrd="2" destOrd="0" presId="urn:microsoft.com/office/officeart/2005/8/layout/hList7#2"/>
    <dgm:cxn modelId="{B230E463-1DB9-4668-8947-08BE47AA61AD}" type="presParOf" srcId="{BC955F51-1DA0-4BF4-8D28-08BE3B804803}" destId="{7315A317-E095-4CB6-AA20-EC8E3BADDC28}" srcOrd="3" destOrd="0" presId="urn:microsoft.com/office/officeart/2005/8/layout/hList7#2"/>
    <dgm:cxn modelId="{B69024FE-EB8B-432B-B6C3-008FD9474110}" type="presParOf" srcId="{48F42281-21A1-4521-8BAB-E6DD14A4E1D8}" destId="{74C954E6-DB59-41BA-9CC5-84A88DCC050D}" srcOrd="7" destOrd="0" presId="urn:microsoft.com/office/officeart/2005/8/layout/hList7#2"/>
    <dgm:cxn modelId="{1B2D753F-87B2-4EE3-9B89-DFE8517E94F5}" type="presParOf" srcId="{48F42281-21A1-4521-8BAB-E6DD14A4E1D8}" destId="{2FA8C28E-120A-48EC-96CF-DBD21205B64B}" srcOrd="8" destOrd="0" presId="urn:microsoft.com/office/officeart/2005/8/layout/hList7#2"/>
    <dgm:cxn modelId="{BD96BCA6-659E-4799-83C1-53B55B44CF38}" type="presParOf" srcId="{2FA8C28E-120A-48EC-96CF-DBD21205B64B}" destId="{FECFB10C-89CC-4E3F-AC8E-7E177E446130}" srcOrd="0" destOrd="0" presId="urn:microsoft.com/office/officeart/2005/8/layout/hList7#2"/>
    <dgm:cxn modelId="{A1CC74E5-B8C4-4C4B-8934-5F972A25979E}" type="presParOf" srcId="{2FA8C28E-120A-48EC-96CF-DBD21205B64B}" destId="{2DE3CCB6-1D2C-4435-8F4B-9D74843828AD}" srcOrd="1" destOrd="0" presId="urn:microsoft.com/office/officeart/2005/8/layout/hList7#2"/>
    <dgm:cxn modelId="{10F3E001-BEF1-4644-AC7F-48E6F4F2CEEF}" type="presParOf" srcId="{2FA8C28E-120A-48EC-96CF-DBD21205B64B}" destId="{4B6C4FA9-4175-4567-81D1-926C5E17061F}" srcOrd="2" destOrd="0" presId="urn:microsoft.com/office/officeart/2005/8/layout/hList7#2"/>
    <dgm:cxn modelId="{0CAED169-9389-4775-B038-1D4E64F54B5E}" type="presParOf" srcId="{2FA8C28E-120A-48EC-96CF-DBD21205B64B}" destId="{B31DC454-0278-4C52-9E90-0F6FA0FC6C0E}" srcOrd="3" destOrd="0" presId="urn:microsoft.com/office/officeart/2005/8/layout/hList7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5E2ED3-C958-47A2-B0DF-ED4E7BD3B5A4}" type="doc">
      <dgm:prSet loTypeId="urn:microsoft.com/office/officeart/2005/8/layout/vList4#1" loCatId="picture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sk-SK"/>
        </a:p>
      </dgm:t>
    </dgm:pt>
    <dgm:pt modelId="{D87BBA42-87FA-45DA-A1DF-B12B0C0E39AA}">
      <dgm:prSet phldrT="[Text]" custT="1"/>
      <dgm:spPr/>
      <dgm:t>
        <a:bodyPr/>
        <a:lstStyle/>
        <a:p>
          <a:r>
            <a:rPr lang="sk-SK" sz="1700" dirty="0" smtClean="0"/>
            <a:t>5. ročník: </a:t>
          </a:r>
          <a:r>
            <a:rPr lang="sk-SK" sz="1600" b="1" dirty="0" smtClean="0"/>
            <a:t>Poznávanie cez dialóg</a:t>
          </a:r>
          <a:r>
            <a:rPr lang="sk-SK" sz="1700" dirty="0" smtClean="0"/>
            <a:t>.</a:t>
          </a:r>
        </a:p>
        <a:p>
          <a:r>
            <a:rPr lang="sk-SK" sz="1700" dirty="0" smtClean="0"/>
            <a:t>2. </a:t>
          </a:r>
          <a:r>
            <a:rPr lang="sk-SK" sz="1700" dirty="0" err="1" smtClean="0"/>
            <a:t>tématický</a:t>
          </a:r>
          <a:r>
            <a:rPr lang="sk-SK" sz="1700" dirty="0" smtClean="0"/>
            <a:t> celok: Dialóg Boha a človeka</a:t>
          </a:r>
        </a:p>
        <a:p>
          <a:r>
            <a:rPr lang="pt-BR" sz="1700" dirty="0" smtClean="0"/>
            <a:t>Téma hodiny: </a:t>
          </a:r>
          <a:r>
            <a:rPr lang="pt-BR" sz="1800" b="1" dirty="0" smtClean="0"/>
            <a:t>Mária zvelebuje Boha</a:t>
          </a:r>
          <a:endParaRPr lang="sk-SK" sz="1700" b="1" dirty="0" smtClean="0"/>
        </a:p>
        <a:p>
          <a:r>
            <a:rPr lang="sk-SK" sz="1700" dirty="0" smtClean="0"/>
            <a:t>                 (</a:t>
          </a:r>
          <a:r>
            <a:rPr lang="sk-SK" sz="1700" dirty="0" err="1" smtClean="0"/>
            <a:t>Magnifikat</a:t>
          </a:r>
          <a:r>
            <a:rPr lang="sk-SK" sz="1700" dirty="0" smtClean="0"/>
            <a:t>)</a:t>
          </a:r>
        </a:p>
        <a:p>
          <a:r>
            <a:rPr lang="sk-SK" sz="1700" dirty="0" smtClean="0"/>
            <a:t>(Modlitba Márie v Písme)</a:t>
          </a:r>
        </a:p>
      </dgm:t>
    </dgm:pt>
    <dgm:pt modelId="{C998A568-619C-4424-93B9-761FDC948AB0}" type="parTrans" cxnId="{8F72F3BD-75A7-42C4-BD93-7EDB63EDD284}">
      <dgm:prSet/>
      <dgm:spPr/>
      <dgm:t>
        <a:bodyPr/>
        <a:lstStyle/>
        <a:p>
          <a:endParaRPr lang="sk-SK"/>
        </a:p>
      </dgm:t>
    </dgm:pt>
    <dgm:pt modelId="{760BD962-E6EF-4FB8-B27A-8654A3A8E1F0}" type="sibTrans" cxnId="{8F72F3BD-75A7-42C4-BD93-7EDB63EDD284}">
      <dgm:prSet/>
      <dgm:spPr/>
      <dgm:t>
        <a:bodyPr/>
        <a:lstStyle/>
        <a:p>
          <a:endParaRPr lang="sk-SK"/>
        </a:p>
      </dgm:t>
    </dgm:pt>
    <dgm:pt modelId="{D465511F-5290-49A6-94B5-062A82BCBA98}">
      <dgm:prSet phldrT="[Text]" custT="1"/>
      <dgm:spPr/>
      <dgm:t>
        <a:bodyPr/>
        <a:lstStyle/>
        <a:p>
          <a:r>
            <a:rPr lang="sk-SK" sz="1700" dirty="0" smtClean="0"/>
            <a:t>1. ročník: Cesta lásky.</a:t>
          </a:r>
        </a:p>
        <a:p>
          <a:r>
            <a:rPr lang="sk-SK" sz="1700" dirty="0" smtClean="0"/>
            <a:t>3. </a:t>
          </a:r>
          <a:r>
            <a:rPr lang="sk-SK" sz="1700" dirty="0" err="1" smtClean="0"/>
            <a:t>tématický</a:t>
          </a:r>
          <a:r>
            <a:rPr lang="sk-SK" sz="1700" dirty="0" smtClean="0"/>
            <a:t> celok: Dar lásky</a:t>
          </a:r>
        </a:p>
        <a:p>
          <a:r>
            <a:rPr lang="sk-SK" sz="1700" dirty="0" smtClean="0"/>
            <a:t>Téma hodiny: </a:t>
          </a:r>
          <a:r>
            <a:rPr lang="sk-SK" sz="1800" b="1" dirty="0" smtClean="0"/>
            <a:t>Zvestovanie, Návšteva Alžbety </a:t>
          </a:r>
          <a:endParaRPr lang="sk-SK" sz="1700" b="1" dirty="0" smtClean="0"/>
        </a:p>
        <a:p>
          <a:r>
            <a:rPr lang="sk-SK" sz="1700" dirty="0" smtClean="0"/>
            <a:t>                 (Zdravas)</a:t>
          </a:r>
        </a:p>
        <a:p>
          <a:r>
            <a:rPr lang="sk-SK" sz="1700" dirty="0" err="1" smtClean="0"/>
            <a:t>Podtéma</a:t>
          </a:r>
          <a:r>
            <a:rPr lang="sk-SK" sz="1700" dirty="0" smtClean="0"/>
            <a:t> hodiny: Cez Máriu k Otcovi.</a:t>
          </a:r>
        </a:p>
      </dgm:t>
    </dgm:pt>
    <dgm:pt modelId="{C8ADCB8A-8243-40A0-8CE7-AD5090753B62}" type="parTrans" cxnId="{F8C03E96-7FF3-4665-983D-26C6659E958C}">
      <dgm:prSet/>
      <dgm:spPr/>
      <dgm:t>
        <a:bodyPr/>
        <a:lstStyle/>
        <a:p>
          <a:endParaRPr lang="sk-SK"/>
        </a:p>
      </dgm:t>
    </dgm:pt>
    <dgm:pt modelId="{B03A60D9-940B-438A-AB4D-4FA2242E5937}" type="sibTrans" cxnId="{F8C03E96-7FF3-4665-983D-26C6659E958C}">
      <dgm:prSet/>
      <dgm:spPr/>
      <dgm:t>
        <a:bodyPr/>
        <a:lstStyle/>
        <a:p>
          <a:endParaRPr lang="sk-SK"/>
        </a:p>
      </dgm:t>
    </dgm:pt>
    <dgm:pt modelId="{69BC7F20-A42C-45E1-B2B3-AB577AC2C4B7}">
      <dgm:prSet phldrT="[Text]"/>
      <dgm:spPr/>
      <dgm:t>
        <a:bodyPr/>
        <a:lstStyle/>
        <a:p>
          <a:r>
            <a:rPr lang="sk-SK" dirty="0" smtClean="0"/>
            <a:t>4. ročník: Poznávanie nádeje.</a:t>
          </a:r>
        </a:p>
        <a:p>
          <a:r>
            <a:rPr lang="sk-SK" dirty="0" smtClean="0"/>
            <a:t>2. </a:t>
          </a:r>
          <a:r>
            <a:rPr lang="sk-SK" dirty="0" err="1" smtClean="0"/>
            <a:t>tématický</a:t>
          </a:r>
          <a:r>
            <a:rPr lang="sk-SK" dirty="0" smtClean="0"/>
            <a:t> celok: </a:t>
          </a:r>
          <a:r>
            <a:rPr lang="sk-SK" b="1" dirty="0" smtClean="0"/>
            <a:t>Biblia, Slovo o nádeji</a:t>
          </a:r>
        </a:p>
        <a:p>
          <a:r>
            <a:rPr lang="sk-SK" dirty="0" smtClean="0"/>
            <a:t>Téma hodiny: </a:t>
          </a:r>
          <a:r>
            <a:rPr lang="sk-SK" b="1" dirty="0" smtClean="0"/>
            <a:t>Biblické posolstvo nádeje </a:t>
          </a:r>
        </a:p>
        <a:p>
          <a:r>
            <a:rPr lang="sk-SK" dirty="0" smtClean="0"/>
            <a:t>(Príchod Mesiáša, Ján Krstiteľ, Mária).</a:t>
          </a:r>
        </a:p>
      </dgm:t>
    </dgm:pt>
    <dgm:pt modelId="{B23A0117-8FC9-410F-8831-F8AC7BDCA68D}" type="parTrans" cxnId="{95164043-6096-4ED5-9D2F-6D98C96AC6BD}">
      <dgm:prSet/>
      <dgm:spPr/>
      <dgm:t>
        <a:bodyPr/>
        <a:lstStyle/>
        <a:p>
          <a:endParaRPr lang="sk-SK"/>
        </a:p>
      </dgm:t>
    </dgm:pt>
    <dgm:pt modelId="{494B659F-0AAA-49B1-B7AA-EAECEB7142DF}" type="sibTrans" cxnId="{95164043-6096-4ED5-9D2F-6D98C96AC6BD}">
      <dgm:prSet/>
      <dgm:spPr/>
      <dgm:t>
        <a:bodyPr/>
        <a:lstStyle/>
        <a:p>
          <a:endParaRPr lang="sk-SK"/>
        </a:p>
      </dgm:t>
    </dgm:pt>
    <dgm:pt modelId="{B6535FBD-0362-440D-AF51-39291BAF2645}" type="pres">
      <dgm:prSet presAssocID="{925E2ED3-C958-47A2-B0DF-ED4E7BD3B5A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3EA2A4FA-A347-498A-9143-6CB334B3EF99}" type="pres">
      <dgm:prSet presAssocID="{D87BBA42-87FA-45DA-A1DF-B12B0C0E39AA}" presName="comp" presStyleCnt="0"/>
      <dgm:spPr/>
    </dgm:pt>
    <dgm:pt modelId="{0B2B53DF-BA09-4A8E-B3E7-D06F5749B197}" type="pres">
      <dgm:prSet presAssocID="{D87BBA42-87FA-45DA-A1DF-B12B0C0E39AA}" presName="box" presStyleLbl="node1" presStyleIdx="0" presStyleCnt="3"/>
      <dgm:spPr/>
      <dgm:t>
        <a:bodyPr/>
        <a:lstStyle/>
        <a:p>
          <a:endParaRPr lang="sk-SK"/>
        </a:p>
      </dgm:t>
    </dgm:pt>
    <dgm:pt modelId="{8B545FC1-D84B-4BA3-9EE8-79156B33DAFE}" type="pres">
      <dgm:prSet presAssocID="{D87BBA42-87FA-45DA-A1DF-B12B0C0E39AA}" presName="img" presStyleLbl="fgImgPlace1" presStyleIdx="0" presStyleCnt="3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879" t="437" r="459" b="-27827"/>
          </a:stretch>
        </a:blipFill>
      </dgm:spPr>
    </dgm:pt>
    <dgm:pt modelId="{690066DA-A5CD-46DB-B2F2-F2D77495AE2C}" type="pres">
      <dgm:prSet presAssocID="{D87BBA42-87FA-45DA-A1DF-B12B0C0E39AA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6064E42A-30CD-4F99-AB58-17CD0A35C391}" type="pres">
      <dgm:prSet presAssocID="{760BD962-E6EF-4FB8-B27A-8654A3A8E1F0}" presName="spacer" presStyleCnt="0"/>
      <dgm:spPr/>
    </dgm:pt>
    <dgm:pt modelId="{09721B6B-3114-4FBD-A28B-F156CDA61A10}" type="pres">
      <dgm:prSet presAssocID="{D465511F-5290-49A6-94B5-062A82BCBA98}" presName="comp" presStyleCnt="0"/>
      <dgm:spPr/>
    </dgm:pt>
    <dgm:pt modelId="{4C60EEBF-963A-48C8-A476-CFF2F4700A9F}" type="pres">
      <dgm:prSet presAssocID="{D465511F-5290-49A6-94B5-062A82BCBA98}" presName="box" presStyleLbl="node1" presStyleIdx="1" presStyleCnt="3"/>
      <dgm:spPr/>
      <dgm:t>
        <a:bodyPr/>
        <a:lstStyle/>
        <a:p>
          <a:endParaRPr lang="sk-SK"/>
        </a:p>
      </dgm:t>
    </dgm:pt>
    <dgm:pt modelId="{676AB92F-DD8B-4384-921B-278705B2FC1D}" type="pres">
      <dgm:prSet presAssocID="{D465511F-5290-49A6-94B5-062A82BCBA98}" presName="img" presStyleLbl="fgImgPlace1" presStyleIdx="1" presStyleCnt="3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2479" t="-36296" r="-2479" b="-55062"/>
          </a:stretch>
        </a:blipFill>
      </dgm:spPr>
      <dgm:t>
        <a:bodyPr/>
        <a:lstStyle/>
        <a:p>
          <a:endParaRPr lang="sk-SK"/>
        </a:p>
      </dgm:t>
    </dgm:pt>
    <dgm:pt modelId="{01CE9740-52E4-43B4-8539-CC6A3A68BE15}" type="pres">
      <dgm:prSet presAssocID="{D465511F-5290-49A6-94B5-062A82BCBA98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8648E5D0-D55C-4CD2-A6A1-3065867F64D9}" type="pres">
      <dgm:prSet presAssocID="{B03A60D9-940B-438A-AB4D-4FA2242E5937}" presName="spacer" presStyleCnt="0"/>
      <dgm:spPr/>
    </dgm:pt>
    <dgm:pt modelId="{B9F37447-535C-42F4-AEB6-4AC0DBAFCA29}" type="pres">
      <dgm:prSet presAssocID="{69BC7F20-A42C-45E1-B2B3-AB577AC2C4B7}" presName="comp" presStyleCnt="0"/>
      <dgm:spPr/>
    </dgm:pt>
    <dgm:pt modelId="{81D5E6FC-929C-4CEC-A823-42CED368166B}" type="pres">
      <dgm:prSet presAssocID="{69BC7F20-A42C-45E1-B2B3-AB577AC2C4B7}" presName="box" presStyleLbl="node1" presStyleIdx="2" presStyleCnt="3"/>
      <dgm:spPr/>
      <dgm:t>
        <a:bodyPr/>
        <a:lstStyle/>
        <a:p>
          <a:endParaRPr lang="sk-SK"/>
        </a:p>
      </dgm:t>
    </dgm:pt>
    <dgm:pt modelId="{578808D7-16E8-4A7E-A885-BFD48B208A6A}" type="pres">
      <dgm:prSet presAssocID="{69BC7F20-A42C-45E1-B2B3-AB577AC2C4B7}" presName="img" presStyleLbl="fgImgPlace1" presStyleIdx="2" presStyleCnt="3"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1239" t="-35261" r="-1239" b="-64133"/>
          </a:stretch>
        </a:blipFill>
      </dgm:spPr>
    </dgm:pt>
    <dgm:pt modelId="{75F08716-0F1A-481C-BDB3-4EC532C0CE72}" type="pres">
      <dgm:prSet presAssocID="{69BC7F20-A42C-45E1-B2B3-AB577AC2C4B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68B575E3-AF94-44D5-99B6-156019872613}" type="presOf" srcId="{D87BBA42-87FA-45DA-A1DF-B12B0C0E39AA}" destId="{690066DA-A5CD-46DB-B2F2-F2D77495AE2C}" srcOrd="1" destOrd="0" presId="urn:microsoft.com/office/officeart/2005/8/layout/vList4#1"/>
    <dgm:cxn modelId="{75312AFF-6E7A-488B-A1B2-CA6FD6FA9BC0}" type="presOf" srcId="{925E2ED3-C958-47A2-B0DF-ED4E7BD3B5A4}" destId="{B6535FBD-0362-440D-AF51-39291BAF2645}" srcOrd="0" destOrd="0" presId="urn:microsoft.com/office/officeart/2005/8/layout/vList4#1"/>
    <dgm:cxn modelId="{691EA2E7-058C-4969-BFEC-EDBC2FEF413B}" type="presOf" srcId="{D465511F-5290-49A6-94B5-062A82BCBA98}" destId="{4C60EEBF-963A-48C8-A476-CFF2F4700A9F}" srcOrd="0" destOrd="0" presId="urn:microsoft.com/office/officeart/2005/8/layout/vList4#1"/>
    <dgm:cxn modelId="{3158DE90-4347-424E-982A-02E582498713}" type="presOf" srcId="{D465511F-5290-49A6-94B5-062A82BCBA98}" destId="{01CE9740-52E4-43B4-8539-CC6A3A68BE15}" srcOrd="1" destOrd="0" presId="urn:microsoft.com/office/officeart/2005/8/layout/vList4#1"/>
    <dgm:cxn modelId="{96D8B334-42AF-4D1F-BEAC-7890103FBD9A}" type="presOf" srcId="{69BC7F20-A42C-45E1-B2B3-AB577AC2C4B7}" destId="{81D5E6FC-929C-4CEC-A823-42CED368166B}" srcOrd="0" destOrd="0" presId="urn:microsoft.com/office/officeart/2005/8/layout/vList4#1"/>
    <dgm:cxn modelId="{8F72F3BD-75A7-42C4-BD93-7EDB63EDD284}" srcId="{925E2ED3-C958-47A2-B0DF-ED4E7BD3B5A4}" destId="{D87BBA42-87FA-45DA-A1DF-B12B0C0E39AA}" srcOrd="0" destOrd="0" parTransId="{C998A568-619C-4424-93B9-761FDC948AB0}" sibTransId="{760BD962-E6EF-4FB8-B27A-8654A3A8E1F0}"/>
    <dgm:cxn modelId="{533A33E0-0EDE-48F2-B86D-E87DCAB511C8}" type="presOf" srcId="{D87BBA42-87FA-45DA-A1DF-B12B0C0E39AA}" destId="{0B2B53DF-BA09-4A8E-B3E7-D06F5749B197}" srcOrd="0" destOrd="0" presId="urn:microsoft.com/office/officeart/2005/8/layout/vList4#1"/>
    <dgm:cxn modelId="{2AD2CCDB-55D6-46D5-8AA0-BA158876ACE3}" type="presOf" srcId="{69BC7F20-A42C-45E1-B2B3-AB577AC2C4B7}" destId="{75F08716-0F1A-481C-BDB3-4EC532C0CE72}" srcOrd="1" destOrd="0" presId="urn:microsoft.com/office/officeart/2005/8/layout/vList4#1"/>
    <dgm:cxn modelId="{95164043-6096-4ED5-9D2F-6D98C96AC6BD}" srcId="{925E2ED3-C958-47A2-B0DF-ED4E7BD3B5A4}" destId="{69BC7F20-A42C-45E1-B2B3-AB577AC2C4B7}" srcOrd="2" destOrd="0" parTransId="{B23A0117-8FC9-410F-8831-F8AC7BDCA68D}" sibTransId="{494B659F-0AAA-49B1-B7AA-EAECEB7142DF}"/>
    <dgm:cxn modelId="{F8C03E96-7FF3-4665-983D-26C6659E958C}" srcId="{925E2ED3-C958-47A2-B0DF-ED4E7BD3B5A4}" destId="{D465511F-5290-49A6-94B5-062A82BCBA98}" srcOrd="1" destOrd="0" parTransId="{C8ADCB8A-8243-40A0-8CE7-AD5090753B62}" sibTransId="{B03A60D9-940B-438A-AB4D-4FA2242E5937}"/>
    <dgm:cxn modelId="{610B9D50-ADBD-4481-95D9-AF5B56AB3E7D}" type="presParOf" srcId="{B6535FBD-0362-440D-AF51-39291BAF2645}" destId="{3EA2A4FA-A347-498A-9143-6CB334B3EF99}" srcOrd="0" destOrd="0" presId="urn:microsoft.com/office/officeart/2005/8/layout/vList4#1"/>
    <dgm:cxn modelId="{495BC88D-C1D2-4DE9-8C34-04178D4EC12B}" type="presParOf" srcId="{3EA2A4FA-A347-498A-9143-6CB334B3EF99}" destId="{0B2B53DF-BA09-4A8E-B3E7-D06F5749B197}" srcOrd="0" destOrd="0" presId="urn:microsoft.com/office/officeart/2005/8/layout/vList4#1"/>
    <dgm:cxn modelId="{9E0284D5-12A6-4135-8931-03AE0DC0BD9E}" type="presParOf" srcId="{3EA2A4FA-A347-498A-9143-6CB334B3EF99}" destId="{8B545FC1-D84B-4BA3-9EE8-79156B33DAFE}" srcOrd="1" destOrd="0" presId="urn:microsoft.com/office/officeart/2005/8/layout/vList4#1"/>
    <dgm:cxn modelId="{2F5D8C2E-3280-4814-AC04-0E6FE8291E73}" type="presParOf" srcId="{3EA2A4FA-A347-498A-9143-6CB334B3EF99}" destId="{690066DA-A5CD-46DB-B2F2-F2D77495AE2C}" srcOrd="2" destOrd="0" presId="urn:microsoft.com/office/officeart/2005/8/layout/vList4#1"/>
    <dgm:cxn modelId="{9CB11534-0E3F-450E-A821-D2A8A251B302}" type="presParOf" srcId="{B6535FBD-0362-440D-AF51-39291BAF2645}" destId="{6064E42A-30CD-4F99-AB58-17CD0A35C391}" srcOrd="1" destOrd="0" presId="urn:microsoft.com/office/officeart/2005/8/layout/vList4#1"/>
    <dgm:cxn modelId="{9728BEDC-1802-49FB-B78F-19B716A9E056}" type="presParOf" srcId="{B6535FBD-0362-440D-AF51-39291BAF2645}" destId="{09721B6B-3114-4FBD-A28B-F156CDA61A10}" srcOrd="2" destOrd="0" presId="urn:microsoft.com/office/officeart/2005/8/layout/vList4#1"/>
    <dgm:cxn modelId="{D41B4790-2E75-4C61-9F3B-B6CC08477206}" type="presParOf" srcId="{09721B6B-3114-4FBD-A28B-F156CDA61A10}" destId="{4C60EEBF-963A-48C8-A476-CFF2F4700A9F}" srcOrd="0" destOrd="0" presId="urn:microsoft.com/office/officeart/2005/8/layout/vList4#1"/>
    <dgm:cxn modelId="{E5DBC87C-B7DF-4EF0-9AAE-4A7135669AF4}" type="presParOf" srcId="{09721B6B-3114-4FBD-A28B-F156CDA61A10}" destId="{676AB92F-DD8B-4384-921B-278705B2FC1D}" srcOrd="1" destOrd="0" presId="urn:microsoft.com/office/officeart/2005/8/layout/vList4#1"/>
    <dgm:cxn modelId="{5458E302-D946-41D3-82B0-32BC5A707824}" type="presParOf" srcId="{09721B6B-3114-4FBD-A28B-F156CDA61A10}" destId="{01CE9740-52E4-43B4-8539-CC6A3A68BE15}" srcOrd="2" destOrd="0" presId="urn:microsoft.com/office/officeart/2005/8/layout/vList4#1"/>
    <dgm:cxn modelId="{2A58A24B-53F8-40D7-BB96-04F0BF3444DD}" type="presParOf" srcId="{B6535FBD-0362-440D-AF51-39291BAF2645}" destId="{8648E5D0-D55C-4CD2-A6A1-3065867F64D9}" srcOrd="3" destOrd="0" presId="urn:microsoft.com/office/officeart/2005/8/layout/vList4#1"/>
    <dgm:cxn modelId="{84181822-7E4D-4171-89A5-1C3537186726}" type="presParOf" srcId="{B6535FBD-0362-440D-AF51-39291BAF2645}" destId="{B9F37447-535C-42F4-AEB6-4AC0DBAFCA29}" srcOrd="4" destOrd="0" presId="urn:microsoft.com/office/officeart/2005/8/layout/vList4#1"/>
    <dgm:cxn modelId="{44E9C314-48AB-43FD-8DA2-B89A1D6F5F39}" type="presParOf" srcId="{B9F37447-535C-42F4-AEB6-4AC0DBAFCA29}" destId="{81D5E6FC-929C-4CEC-A823-42CED368166B}" srcOrd="0" destOrd="0" presId="urn:microsoft.com/office/officeart/2005/8/layout/vList4#1"/>
    <dgm:cxn modelId="{6550EF32-01F1-4612-B4F3-9E9599276354}" type="presParOf" srcId="{B9F37447-535C-42F4-AEB6-4AC0DBAFCA29}" destId="{578808D7-16E8-4A7E-A885-BFD48B208A6A}" srcOrd="1" destOrd="0" presId="urn:microsoft.com/office/officeart/2005/8/layout/vList4#1"/>
    <dgm:cxn modelId="{FBEE3D07-9B99-418A-B8CD-50BDA7D24240}" type="presParOf" srcId="{B9F37447-535C-42F4-AEB6-4AC0DBAFCA29}" destId="{75F08716-0F1A-481C-BDB3-4EC532C0CE72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8BA757-F5CE-40E8-A3E0-3CAA0DD320F6}">
      <dsp:nvSpPr>
        <dsp:cNvPr id="0" name=""/>
        <dsp:cNvSpPr/>
      </dsp:nvSpPr>
      <dsp:spPr>
        <a:xfrm>
          <a:off x="63" y="201648"/>
          <a:ext cx="2254179" cy="34750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200" b="0" kern="1200" dirty="0" smtClean="0"/>
            <a:t>Január</a:t>
          </a:r>
          <a:r>
            <a:rPr lang="sk-SK" sz="1200" kern="1200" dirty="0" smtClean="0"/>
            <a:t> :                  </a:t>
          </a:r>
          <a:r>
            <a:rPr lang="sk-SK" sz="2000" b="1" kern="1200" dirty="0" smtClean="0"/>
            <a:t>Plnosť bolesti Sedembolestnej</a:t>
          </a:r>
          <a:endParaRPr lang="sk-SK" sz="1400" b="1" kern="1200" dirty="0"/>
        </a:p>
      </dsp:txBody>
      <dsp:txXfrm>
        <a:off x="63" y="1591663"/>
        <a:ext cx="2254179" cy="1390014"/>
      </dsp:txXfrm>
    </dsp:sp>
    <dsp:sp modelId="{70C87342-9C78-43E7-9BCB-E6E7A2EDA54A}">
      <dsp:nvSpPr>
        <dsp:cNvPr id="0" name=""/>
        <dsp:cNvSpPr/>
      </dsp:nvSpPr>
      <dsp:spPr>
        <a:xfrm>
          <a:off x="0" y="-201648"/>
          <a:ext cx="2239979" cy="2380785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41" t="2479" r="-2841" b="1014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7DFE2E-DA97-4B11-ADA2-AC319370311B}">
      <dsp:nvSpPr>
        <dsp:cNvPr id="0" name=""/>
        <dsp:cNvSpPr/>
      </dsp:nvSpPr>
      <dsp:spPr>
        <a:xfrm>
          <a:off x="2316555" y="0"/>
          <a:ext cx="2077067" cy="34750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4211785"/>
                <a:satOff val="7099"/>
                <a:lumOff val="-8693"/>
                <a:alphaOff val="0"/>
                <a:lumMod val="95000"/>
              </a:schemeClr>
            </a:gs>
            <a:gs pos="100000">
              <a:schemeClr val="accent2">
                <a:hueOff val="-4211785"/>
                <a:satOff val="7099"/>
                <a:lumOff val="-8693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200" kern="1200" dirty="0" smtClean="0"/>
            <a:t>Február:</a:t>
          </a:r>
          <a:endParaRPr lang="sk-SK" sz="19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900" b="1" kern="1200" dirty="0" smtClean="0"/>
            <a:t>Prvá bolesť – tvoju dušu prenikne meč</a:t>
          </a:r>
          <a:endParaRPr lang="sk-SK" sz="1900" b="1" kern="1200" dirty="0"/>
        </a:p>
      </dsp:txBody>
      <dsp:txXfrm>
        <a:off x="2316555" y="1390014"/>
        <a:ext cx="2077067" cy="1390014"/>
      </dsp:txXfrm>
    </dsp:sp>
    <dsp:sp modelId="{B2F9BCD1-255F-4433-9FEB-4AB94B2E695B}">
      <dsp:nvSpPr>
        <dsp:cNvPr id="0" name=""/>
        <dsp:cNvSpPr/>
      </dsp:nvSpPr>
      <dsp:spPr>
        <a:xfrm>
          <a:off x="2776495" y="208502"/>
          <a:ext cx="1157187" cy="1157187"/>
        </a:xfrm>
        <a:prstGeom prst="ellipse">
          <a:avLst/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698" b="-3981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9C7D96-8A63-4346-BA39-A77B0808C4E3}">
      <dsp:nvSpPr>
        <dsp:cNvPr id="0" name=""/>
        <dsp:cNvSpPr/>
      </dsp:nvSpPr>
      <dsp:spPr>
        <a:xfrm>
          <a:off x="4455935" y="0"/>
          <a:ext cx="2077067" cy="34750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8423570"/>
                <a:satOff val="14198"/>
                <a:lumOff val="-17386"/>
                <a:alphaOff val="0"/>
                <a:lumMod val="95000"/>
              </a:schemeClr>
            </a:gs>
            <a:gs pos="100000">
              <a:schemeClr val="accent2">
                <a:hueOff val="-8423570"/>
                <a:satOff val="14198"/>
                <a:lumOff val="-17386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200" kern="1200" dirty="0" smtClean="0"/>
            <a:t>Marec: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000" b="1" kern="1200" dirty="0" smtClean="0"/>
            <a:t>Druhá bolesť – útek do Egypta</a:t>
          </a:r>
          <a:endParaRPr lang="sk-SK" sz="2000" b="1" kern="1200" dirty="0"/>
        </a:p>
      </dsp:txBody>
      <dsp:txXfrm>
        <a:off x="4455935" y="1390014"/>
        <a:ext cx="2077067" cy="1390014"/>
      </dsp:txXfrm>
    </dsp:sp>
    <dsp:sp modelId="{5FBF1F5E-25B2-40D5-B30E-885BBB2F7C2C}">
      <dsp:nvSpPr>
        <dsp:cNvPr id="0" name=""/>
        <dsp:cNvSpPr/>
      </dsp:nvSpPr>
      <dsp:spPr>
        <a:xfrm>
          <a:off x="4915875" y="208502"/>
          <a:ext cx="1157187" cy="115718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322E6F-962E-4AB9-A853-6114CC3028D8}">
      <dsp:nvSpPr>
        <dsp:cNvPr id="0" name=""/>
        <dsp:cNvSpPr/>
      </dsp:nvSpPr>
      <dsp:spPr>
        <a:xfrm>
          <a:off x="6595315" y="0"/>
          <a:ext cx="2077067" cy="34750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12635355"/>
                <a:satOff val="21297"/>
                <a:lumOff val="-26079"/>
                <a:alphaOff val="0"/>
                <a:lumMod val="95000"/>
              </a:schemeClr>
            </a:gs>
            <a:gs pos="100000">
              <a:schemeClr val="accent2">
                <a:hueOff val="-12635355"/>
                <a:satOff val="21297"/>
                <a:lumOff val="-26079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/>
            <a:t>Apríl: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900" b="1" kern="1200" dirty="0" smtClean="0"/>
            <a:t>Tretia bolesť – hľadanie Ježiša v Chráme</a:t>
          </a:r>
          <a:endParaRPr lang="sk-SK" sz="1900" b="1" kern="1200" dirty="0"/>
        </a:p>
      </dsp:txBody>
      <dsp:txXfrm>
        <a:off x="6595315" y="1390014"/>
        <a:ext cx="2077067" cy="1390014"/>
      </dsp:txXfrm>
    </dsp:sp>
    <dsp:sp modelId="{D2BFB77B-1BA5-4FDF-80AB-E6CE59F55449}">
      <dsp:nvSpPr>
        <dsp:cNvPr id="0" name=""/>
        <dsp:cNvSpPr/>
      </dsp:nvSpPr>
      <dsp:spPr>
        <a:xfrm>
          <a:off x="7055255" y="208502"/>
          <a:ext cx="1157187" cy="1157187"/>
        </a:xfrm>
        <a:prstGeom prst="ellipse">
          <a:avLst/>
        </a:prstGeom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4505" t="260" r="-17693" b="-26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2BCE4C-AB4F-4F28-A4B9-E93D6B934AB1}">
      <dsp:nvSpPr>
        <dsp:cNvPr id="0" name=""/>
        <dsp:cNvSpPr/>
      </dsp:nvSpPr>
      <dsp:spPr>
        <a:xfrm>
          <a:off x="346897" y="2780029"/>
          <a:ext cx="7978651" cy="521255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8BA757-F5CE-40E8-A3E0-3CAA0DD320F6}">
      <dsp:nvSpPr>
        <dsp:cNvPr id="0" name=""/>
        <dsp:cNvSpPr/>
      </dsp:nvSpPr>
      <dsp:spPr>
        <a:xfrm>
          <a:off x="0" y="0"/>
          <a:ext cx="1736812" cy="40324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200" kern="1200" dirty="0" smtClean="0"/>
            <a:t>Máj: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600" b="0" kern="1200" dirty="0" smtClean="0"/>
            <a:t>Štvrtá bolesť- </a:t>
          </a:r>
          <a:r>
            <a:rPr lang="sk-SK" sz="1600" b="1" kern="1200" dirty="0" smtClean="0"/>
            <a:t>Stretnutie na krížovej ceste</a:t>
          </a:r>
          <a:endParaRPr lang="sk-SK" sz="1600" b="1" kern="1200" dirty="0"/>
        </a:p>
      </dsp:txBody>
      <dsp:txXfrm>
        <a:off x="0" y="1612979"/>
        <a:ext cx="1736812" cy="1612979"/>
      </dsp:txXfrm>
    </dsp:sp>
    <dsp:sp modelId="{70C87342-9C78-43E7-9BCB-E6E7A2EDA54A}">
      <dsp:nvSpPr>
        <dsp:cNvPr id="0" name=""/>
        <dsp:cNvSpPr/>
      </dsp:nvSpPr>
      <dsp:spPr>
        <a:xfrm>
          <a:off x="197003" y="241946"/>
          <a:ext cx="1342805" cy="134280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6000" b="-16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737981-3701-4EBB-B293-E63260F1F05F}">
      <dsp:nvSpPr>
        <dsp:cNvPr id="0" name=""/>
        <dsp:cNvSpPr/>
      </dsp:nvSpPr>
      <dsp:spPr>
        <a:xfrm>
          <a:off x="1788916" y="0"/>
          <a:ext cx="1736812" cy="40324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3158839"/>
                <a:satOff val="5324"/>
                <a:lumOff val="-6520"/>
                <a:alphaOff val="0"/>
                <a:lumMod val="95000"/>
              </a:schemeClr>
            </a:gs>
            <a:gs pos="100000">
              <a:schemeClr val="accent2">
                <a:hueOff val="-3158839"/>
                <a:satOff val="5324"/>
                <a:lumOff val="-652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/>
            <a:t>Jún: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900" b="0" kern="1200" dirty="0" smtClean="0"/>
            <a:t>Piata bolesť- </a:t>
          </a:r>
          <a:r>
            <a:rPr lang="sk-SK" sz="1900" b="1" kern="1200" dirty="0" smtClean="0"/>
            <a:t>Ukrižovanie</a:t>
          </a:r>
          <a:endParaRPr lang="sk-SK" sz="1900" b="1" kern="1200" dirty="0"/>
        </a:p>
      </dsp:txBody>
      <dsp:txXfrm>
        <a:off x="1788916" y="1612979"/>
        <a:ext cx="1736812" cy="1612979"/>
      </dsp:txXfrm>
    </dsp:sp>
    <dsp:sp modelId="{70324DBF-BB74-470B-A32A-743027EABD1E}">
      <dsp:nvSpPr>
        <dsp:cNvPr id="0" name=""/>
        <dsp:cNvSpPr/>
      </dsp:nvSpPr>
      <dsp:spPr>
        <a:xfrm>
          <a:off x="1985920" y="241946"/>
          <a:ext cx="1342805" cy="1342805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1000" r="-11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5F2A10-4880-4C4D-973B-4888042403B5}">
      <dsp:nvSpPr>
        <dsp:cNvPr id="0" name=""/>
        <dsp:cNvSpPr/>
      </dsp:nvSpPr>
      <dsp:spPr>
        <a:xfrm>
          <a:off x="3577833" y="0"/>
          <a:ext cx="1736812" cy="40324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6317677"/>
                <a:satOff val="10648"/>
                <a:lumOff val="-13040"/>
                <a:alphaOff val="0"/>
                <a:lumMod val="95000"/>
              </a:schemeClr>
            </a:gs>
            <a:gs pos="100000">
              <a:schemeClr val="accent2">
                <a:hueOff val="-6317677"/>
                <a:satOff val="10648"/>
                <a:lumOff val="-1304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/>
            <a:t>Júl: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700" kern="1200" dirty="0" smtClean="0"/>
            <a:t>Šiesta bolesť- </a:t>
          </a:r>
          <a:r>
            <a:rPr lang="sk-SK" sz="1700" b="1" kern="1200" dirty="0" smtClean="0"/>
            <a:t>Smrť na kríži</a:t>
          </a:r>
          <a:endParaRPr lang="sk-SK" sz="1700" b="1" kern="1200" dirty="0"/>
        </a:p>
      </dsp:txBody>
      <dsp:txXfrm>
        <a:off x="3577833" y="1612979"/>
        <a:ext cx="1736812" cy="1612979"/>
      </dsp:txXfrm>
    </dsp:sp>
    <dsp:sp modelId="{A101C165-328B-4DAE-9A1E-88D5A091B958}">
      <dsp:nvSpPr>
        <dsp:cNvPr id="0" name=""/>
        <dsp:cNvSpPr/>
      </dsp:nvSpPr>
      <dsp:spPr>
        <a:xfrm>
          <a:off x="3774837" y="241946"/>
          <a:ext cx="1342805" cy="1342805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73576C-F60E-4751-BFF5-3148FF6B8587}">
      <dsp:nvSpPr>
        <dsp:cNvPr id="0" name=""/>
        <dsp:cNvSpPr/>
      </dsp:nvSpPr>
      <dsp:spPr>
        <a:xfrm>
          <a:off x="5366750" y="0"/>
          <a:ext cx="1736812" cy="40324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9476516"/>
                <a:satOff val="15973"/>
                <a:lumOff val="-19559"/>
                <a:alphaOff val="0"/>
                <a:lumMod val="95000"/>
              </a:schemeClr>
            </a:gs>
            <a:gs pos="100000">
              <a:schemeClr val="accent2">
                <a:hueOff val="-9476516"/>
                <a:satOff val="15973"/>
                <a:lumOff val="-19559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200" kern="1200" dirty="0" smtClean="0"/>
            <a:t>August: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700" kern="1200" dirty="0" smtClean="0"/>
            <a:t>Siedma bolesť– </a:t>
          </a:r>
          <a:r>
            <a:rPr lang="sk-SK" sz="1700" b="1" kern="1200" dirty="0" smtClean="0"/>
            <a:t>Snímanie z kríža</a:t>
          </a:r>
          <a:endParaRPr lang="sk-SK" sz="1700" b="1" kern="1200" dirty="0"/>
        </a:p>
      </dsp:txBody>
      <dsp:txXfrm>
        <a:off x="5366750" y="1612979"/>
        <a:ext cx="1736812" cy="1612979"/>
      </dsp:txXfrm>
    </dsp:sp>
    <dsp:sp modelId="{7315A317-E095-4CB6-AA20-EC8E3BADDC28}">
      <dsp:nvSpPr>
        <dsp:cNvPr id="0" name=""/>
        <dsp:cNvSpPr/>
      </dsp:nvSpPr>
      <dsp:spPr>
        <a:xfrm>
          <a:off x="5563754" y="241946"/>
          <a:ext cx="1342805" cy="1342805"/>
        </a:xfrm>
        <a:prstGeom prst="ellipse">
          <a:avLst/>
        </a:prstGeom>
        <a:blipFill dpi="0"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3568" t="-24636" r="-32114" b="2523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CFB10C-89CC-4E3F-AC8E-7E177E446130}">
      <dsp:nvSpPr>
        <dsp:cNvPr id="0" name=""/>
        <dsp:cNvSpPr/>
      </dsp:nvSpPr>
      <dsp:spPr>
        <a:xfrm>
          <a:off x="7155667" y="0"/>
          <a:ext cx="1736812" cy="40324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12635355"/>
                <a:satOff val="21297"/>
                <a:lumOff val="-26079"/>
                <a:alphaOff val="0"/>
                <a:lumMod val="95000"/>
              </a:schemeClr>
            </a:gs>
            <a:gs pos="100000">
              <a:schemeClr val="accent2">
                <a:hueOff val="-12635355"/>
                <a:satOff val="21297"/>
                <a:lumOff val="-26079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100" kern="1200" dirty="0" smtClean="0"/>
            <a:t>September: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500" b="1" kern="1200" dirty="0" smtClean="0"/>
            <a:t>Zasvätenie Sedembolestnej Panne Márii</a:t>
          </a:r>
          <a:endParaRPr lang="sk-SK" sz="1500" b="1" kern="1200" dirty="0"/>
        </a:p>
      </dsp:txBody>
      <dsp:txXfrm>
        <a:off x="7155667" y="1612979"/>
        <a:ext cx="1736812" cy="1612979"/>
      </dsp:txXfrm>
    </dsp:sp>
    <dsp:sp modelId="{B31DC454-0278-4C52-9E90-0F6FA0FC6C0E}">
      <dsp:nvSpPr>
        <dsp:cNvPr id="0" name=""/>
        <dsp:cNvSpPr/>
      </dsp:nvSpPr>
      <dsp:spPr>
        <a:xfrm>
          <a:off x="7352671" y="241946"/>
          <a:ext cx="1342805" cy="1342805"/>
        </a:xfrm>
        <a:prstGeom prst="ellipse">
          <a:avLst/>
        </a:prstGeom>
        <a:blipFill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1423" t="-2550" r="-1423" b="-21828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2BCE4C-AB4F-4F28-A4B9-E93D6B934AB1}">
      <dsp:nvSpPr>
        <dsp:cNvPr id="0" name=""/>
        <dsp:cNvSpPr/>
      </dsp:nvSpPr>
      <dsp:spPr>
        <a:xfrm>
          <a:off x="355699" y="3225958"/>
          <a:ext cx="8181081" cy="604867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2B53DF-BA09-4A8E-B3E7-D06F5749B197}">
      <dsp:nvSpPr>
        <dsp:cNvPr id="0" name=""/>
        <dsp:cNvSpPr/>
      </dsp:nvSpPr>
      <dsp:spPr>
        <a:xfrm>
          <a:off x="0" y="0"/>
          <a:ext cx="6408712" cy="16322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700" kern="1200" dirty="0" smtClean="0"/>
            <a:t>5. ročník: </a:t>
          </a:r>
          <a:r>
            <a:rPr lang="sk-SK" sz="1600" b="1" kern="1200" dirty="0" smtClean="0"/>
            <a:t>Poznávanie cez dialóg</a:t>
          </a:r>
          <a:r>
            <a:rPr lang="sk-SK" sz="1700" kern="1200" dirty="0" smtClean="0"/>
            <a:t>.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700" kern="1200" dirty="0" smtClean="0"/>
            <a:t>2. </a:t>
          </a:r>
          <a:r>
            <a:rPr lang="sk-SK" sz="1700" kern="1200" dirty="0" err="1" smtClean="0"/>
            <a:t>tématický</a:t>
          </a:r>
          <a:r>
            <a:rPr lang="sk-SK" sz="1700" kern="1200" dirty="0" smtClean="0"/>
            <a:t> celok: Dialóg Boha a človeka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Téma hodiny: </a:t>
          </a:r>
          <a:r>
            <a:rPr lang="pt-BR" sz="1800" b="1" kern="1200" dirty="0" smtClean="0"/>
            <a:t>Mária zvelebuje Boha</a:t>
          </a:r>
          <a:endParaRPr lang="sk-SK" sz="1700" b="1" kern="1200" dirty="0" smtClean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700" kern="1200" dirty="0" smtClean="0"/>
            <a:t>                 (</a:t>
          </a:r>
          <a:r>
            <a:rPr lang="sk-SK" sz="1700" kern="1200" dirty="0" err="1" smtClean="0"/>
            <a:t>Magnifikat</a:t>
          </a:r>
          <a:r>
            <a:rPr lang="sk-SK" sz="1700" kern="1200" dirty="0" smtClean="0"/>
            <a:t>)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700" kern="1200" dirty="0" smtClean="0"/>
            <a:t>(Modlitba Márie v Písme)</a:t>
          </a:r>
        </a:p>
      </dsp:txBody>
      <dsp:txXfrm>
        <a:off x="1444963" y="0"/>
        <a:ext cx="4963748" cy="1632214"/>
      </dsp:txXfrm>
    </dsp:sp>
    <dsp:sp modelId="{8B545FC1-D84B-4BA3-9EE8-79156B33DAFE}">
      <dsp:nvSpPr>
        <dsp:cNvPr id="0" name=""/>
        <dsp:cNvSpPr/>
      </dsp:nvSpPr>
      <dsp:spPr>
        <a:xfrm>
          <a:off x="163221" y="163221"/>
          <a:ext cx="1281742" cy="1305771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879" t="437" r="459" b="-27827"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C60EEBF-963A-48C8-A476-CFF2F4700A9F}">
      <dsp:nvSpPr>
        <dsp:cNvPr id="0" name=""/>
        <dsp:cNvSpPr/>
      </dsp:nvSpPr>
      <dsp:spPr>
        <a:xfrm>
          <a:off x="0" y="1795436"/>
          <a:ext cx="6408712" cy="16322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87685"/>
                <a:satOff val="6397"/>
                <a:lumOff val="8726"/>
                <a:alphaOff val="0"/>
                <a:lumMod val="95000"/>
              </a:schemeClr>
            </a:gs>
            <a:gs pos="100000">
              <a:schemeClr val="accent3">
                <a:hueOff val="1187685"/>
                <a:satOff val="6397"/>
                <a:lumOff val="8726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700" kern="1200" dirty="0" smtClean="0"/>
            <a:t>1. ročník: Cesta lásky.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700" kern="1200" dirty="0" smtClean="0"/>
            <a:t>3. </a:t>
          </a:r>
          <a:r>
            <a:rPr lang="sk-SK" sz="1700" kern="1200" dirty="0" err="1" smtClean="0"/>
            <a:t>tématický</a:t>
          </a:r>
          <a:r>
            <a:rPr lang="sk-SK" sz="1700" kern="1200" dirty="0" smtClean="0"/>
            <a:t> celok: Dar lásky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700" kern="1200" dirty="0" smtClean="0"/>
            <a:t>Téma hodiny: </a:t>
          </a:r>
          <a:r>
            <a:rPr lang="sk-SK" sz="1800" b="1" kern="1200" dirty="0" smtClean="0"/>
            <a:t>Zvestovanie, Návšteva Alžbety </a:t>
          </a:r>
          <a:endParaRPr lang="sk-SK" sz="1700" b="1" kern="1200" dirty="0" smtClean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700" kern="1200" dirty="0" smtClean="0"/>
            <a:t>                 (Zdravas)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700" kern="1200" dirty="0" err="1" smtClean="0"/>
            <a:t>Podtéma</a:t>
          </a:r>
          <a:r>
            <a:rPr lang="sk-SK" sz="1700" kern="1200" dirty="0" smtClean="0"/>
            <a:t> hodiny: Cez Máriu k Otcovi.</a:t>
          </a:r>
        </a:p>
      </dsp:txBody>
      <dsp:txXfrm>
        <a:off x="1444963" y="1795436"/>
        <a:ext cx="4963748" cy="1632214"/>
      </dsp:txXfrm>
    </dsp:sp>
    <dsp:sp modelId="{676AB92F-DD8B-4384-921B-278705B2FC1D}">
      <dsp:nvSpPr>
        <dsp:cNvPr id="0" name=""/>
        <dsp:cNvSpPr/>
      </dsp:nvSpPr>
      <dsp:spPr>
        <a:xfrm>
          <a:off x="163221" y="1958657"/>
          <a:ext cx="1281742" cy="1305771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2479" t="-36296" r="-2479" b="-55062"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1D5E6FC-929C-4CEC-A823-42CED368166B}">
      <dsp:nvSpPr>
        <dsp:cNvPr id="0" name=""/>
        <dsp:cNvSpPr/>
      </dsp:nvSpPr>
      <dsp:spPr>
        <a:xfrm>
          <a:off x="0" y="3590872"/>
          <a:ext cx="6408712" cy="16322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2375370"/>
                <a:satOff val="12794"/>
                <a:lumOff val="17452"/>
                <a:alphaOff val="0"/>
                <a:lumMod val="95000"/>
              </a:schemeClr>
            </a:gs>
            <a:gs pos="100000">
              <a:schemeClr val="accent3">
                <a:hueOff val="2375370"/>
                <a:satOff val="12794"/>
                <a:lumOff val="17452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000" kern="1200" dirty="0" smtClean="0"/>
            <a:t>4. ročník: Poznávanie nádeje.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000" kern="1200" dirty="0" smtClean="0"/>
            <a:t>2. </a:t>
          </a:r>
          <a:r>
            <a:rPr lang="sk-SK" sz="2000" kern="1200" dirty="0" err="1" smtClean="0"/>
            <a:t>tématický</a:t>
          </a:r>
          <a:r>
            <a:rPr lang="sk-SK" sz="2000" kern="1200" dirty="0" smtClean="0"/>
            <a:t> celok: </a:t>
          </a:r>
          <a:r>
            <a:rPr lang="sk-SK" sz="2000" b="1" kern="1200" dirty="0" smtClean="0"/>
            <a:t>Biblia, Slovo o nádeji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000" kern="1200" dirty="0" smtClean="0"/>
            <a:t>Téma hodiny: </a:t>
          </a:r>
          <a:r>
            <a:rPr lang="sk-SK" sz="2000" b="1" kern="1200" dirty="0" smtClean="0"/>
            <a:t>Biblické posolstvo nádeje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000" kern="1200" dirty="0" smtClean="0"/>
            <a:t>(Príchod Mesiáša, Ján Krstiteľ, Mária).</a:t>
          </a:r>
        </a:p>
      </dsp:txBody>
      <dsp:txXfrm>
        <a:off x="1444963" y="3590872"/>
        <a:ext cx="4963748" cy="1632214"/>
      </dsp:txXfrm>
    </dsp:sp>
    <dsp:sp modelId="{578808D7-16E8-4A7E-A885-BFD48B208A6A}">
      <dsp:nvSpPr>
        <dsp:cNvPr id="0" name=""/>
        <dsp:cNvSpPr/>
      </dsp:nvSpPr>
      <dsp:spPr>
        <a:xfrm>
          <a:off x="163221" y="3754093"/>
          <a:ext cx="1281742" cy="1305771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1239" t="-35261" r="-1239" b="-64133"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#2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55904-ABA5-4B9A-B924-33C47240BE99}" type="datetimeFigureOut">
              <a:rPr lang="sk-SK" smtClean="0"/>
              <a:pPr/>
              <a:t>3. 2. 2014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9B589B-218B-491A-B7BE-4B6429BA5350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3372311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Logo navrhol podľa</a:t>
            </a:r>
            <a:r>
              <a:rPr lang="sk-SK" baseline="0" dirty="0" smtClean="0"/>
              <a:t> piety v </a:t>
            </a:r>
            <a:r>
              <a:rPr lang="sk-SK" baseline="0" dirty="0" err="1" smtClean="0"/>
              <a:t>Šaštínskej</a:t>
            </a:r>
            <a:r>
              <a:rPr lang="sk-SK" baseline="0" dirty="0" smtClean="0"/>
              <a:t> kaplnke </a:t>
            </a:r>
            <a:r>
              <a:rPr lang="sk-SK" dirty="0" smtClean="0"/>
              <a:t>Ladislav </a:t>
            </a:r>
            <a:r>
              <a:rPr lang="sk-SK" dirty="0" err="1" smtClean="0"/>
              <a:t>Herda</a:t>
            </a:r>
            <a:r>
              <a:rPr lang="sk-SK" dirty="0" smtClean="0"/>
              <a:t> 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9B589B-218B-491A-B7BE-4B6429BA5350}" type="slidenum">
              <a:rPr lang="sk-SK" smtClean="0"/>
              <a:pPr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2286092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Členovia Konferencie biskupov Slovenska rozhodli na 76. plenárnom zasadnutí, že rok 2014 bude venovaný Patrónke Slovenska.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9B589B-218B-491A-B7BE-4B6429BA5350}" type="slidenum">
              <a:rPr lang="sk-SK" smtClean="0"/>
              <a:pPr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665718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9B589B-218B-491A-B7BE-4B6429BA5350}" type="slidenum">
              <a:rPr lang="sk-SK" smtClean="0"/>
              <a:pPr/>
              <a:t>4</a:t>
            </a:fld>
            <a:endParaRPr lang="sk-S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pPr/>
              <a:t>3. 2. 2014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pPr/>
              <a:t>3. 2. 2014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pPr/>
              <a:t>3. 2. 2014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pPr/>
              <a:t>3. 2. 2014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pPr/>
              <a:t>3. 2. 2014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pPr/>
              <a:t>3. 2. 2014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sk-SK" smtClean="0"/>
              <a:t>Upravte štýl predlohy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pPr/>
              <a:t>3. 2. 2014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pPr/>
              <a:t>3. 2. 2014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pPr/>
              <a:t>3. 2. 2014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pPr/>
              <a:t>3. 2. 2014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 smtClean="0"/>
              <a:t>Ak chcete pridať obrázok, kliknite na ikonu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pPr/>
              <a:t>3. 2. 2014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F92E2F3-A957-4897-AE39-228CC061DCDB}" type="datetimeFigureOut">
              <a:rPr lang="sk-SK" smtClean="0"/>
              <a:pPr/>
              <a:t>3. 2. 2014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EC84D80-3779-453A-ADA2-5F0F5F321983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hyperlink" Target="sedemr&#225;n%2022.flipchart" TargetMode="External"/><Relationship Id="rId5" Type="http://schemas.openxmlformats.org/officeDocument/2006/relationships/image" Target="../media/image2.wmf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332656"/>
            <a:ext cx="4471203" cy="4459968"/>
          </a:xfrm>
          <a:prstGeom prst="rect">
            <a:avLst/>
          </a:prstGeom>
        </p:spPr>
      </p:pic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907704" y="5445224"/>
            <a:ext cx="5637010" cy="882119"/>
          </a:xfrm>
        </p:spPr>
        <p:txBody>
          <a:bodyPr/>
          <a:lstStyle/>
          <a:p>
            <a:pPr algn="ctr"/>
            <a:r>
              <a:rPr lang="sk-SK" i="1" dirty="0"/>
              <a:t>Metodický seminár pre učiteľov náboženstva a náboženskej výchovy.</a:t>
            </a:r>
            <a:endParaRPr lang="sk-SK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7584" y="4509120"/>
            <a:ext cx="7848872" cy="936104"/>
          </a:xfrm>
        </p:spPr>
        <p:txBody>
          <a:bodyPr/>
          <a:lstStyle/>
          <a:p>
            <a:pPr marL="182880" indent="0">
              <a:buNone/>
            </a:pPr>
            <a:r>
              <a:rPr lang="sk-SK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Teologická fakulta Košice</a:t>
            </a:r>
            <a:endParaRPr lang="sk-SK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8035349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Rot by="43200000">
                                      <p:cBhvr>
                                        <p:cTn id="6" dur="1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Referent\Local Settings\Temporary Internet Files\Content.IE5\K9EV0DE3\MC900123057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2">
                <a:lumMod val="75000"/>
                <a:tint val="45000"/>
                <a:satMod val="400000"/>
              </a:schemeClr>
            </a:duotone>
            <a:lum brigh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1112476" flipH="1" flipV="1">
            <a:off x="387542" y="4383001"/>
            <a:ext cx="2038965" cy="127607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50456" y="1844824"/>
            <a:ext cx="4020937" cy="1262075"/>
          </a:xfrm>
        </p:spPr>
        <p:txBody>
          <a:bodyPr/>
          <a:lstStyle/>
          <a:p>
            <a:r>
              <a:rPr lang="sk-SK" sz="2800" dirty="0" smtClean="0">
                <a:solidFill>
                  <a:schemeClr val="accent2">
                    <a:lumMod val="50000"/>
                  </a:schemeClr>
                </a:solidFill>
              </a:rPr>
              <a:t>Rok Sedembolestnej Panny Márie </a:t>
            </a:r>
            <a:endParaRPr lang="sk-SK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2"/>
          </p:nvPr>
        </p:nvSpPr>
        <p:spPr>
          <a:xfrm>
            <a:off x="1187624" y="3284984"/>
            <a:ext cx="3384376" cy="1512168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sk-SK" sz="1600" b="1" dirty="0"/>
              <a:t>450 výročie </a:t>
            </a:r>
            <a:r>
              <a:rPr lang="sk-SK" sz="1600" dirty="0"/>
              <a:t>od prvého zázraku na príhovor Panny </a:t>
            </a:r>
            <a:r>
              <a:rPr lang="sk-SK" sz="1600" dirty="0" smtClean="0"/>
              <a:t>Márie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k-SK" sz="1600" b="1" dirty="0" smtClean="0"/>
              <a:t>50. výročie </a:t>
            </a:r>
            <a:r>
              <a:rPr lang="sk-SK" sz="1600" dirty="0" smtClean="0"/>
              <a:t>potvrdenia Sedembolestnej Panny Márie z patrónku Slovenska.</a:t>
            </a:r>
            <a:endParaRPr lang="sk-SK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40768"/>
            <a:ext cx="3240360" cy="4320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bdĺžnik 4"/>
          <p:cNvSpPr/>
          <p:nvPr/>
        </p:nvSpPr>
        <p:spPr>
          <a:xfrm>
            <a:off x="4860032" y="5628674"/>
            <a:ext cx="3096344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600" dirty="0"/>
              <a:t>http://www.magnificat.sk/wp-content/uploads/2014/01/sedembolestn%C3%A1.jpg</a:t>
            </a:r>
          </a:p>
        </p:txBody>
      </p:sp>
      <p:pic>
        <p:nvPicPr>
          <p:cNvPr id="9" name="Obrázo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60934" y="547325"/>
            <a:ext cx="1590883" cy="158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3886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textu 2"/>
          <p:cNvSpPr>
            <a:spLocks noGrp="1"/>
          </p:cNvSpPr>
          <p:nvPr>
            <p:ph type="body" sz="half" idx="2"/>
          </p:nvPr>
        </p:nvSpPr>
        <p:spPr>
          <a:xfrm>
            <a:off x="1115616" y="2235309"/>
            <a:ext cx="3694113" cy="3312368"/>
          </a:xfrm>
        </p:spPr>
        <p:txBody>
          <a:bodyPr>
            <a:normAutofit/>
          </a:bodyPr>
          <a:lstStyle/>
          <a:p>
            <a:r>
              <a:rPr lang="sk-SK" sz="1800" b="1" dirty="0" smtClean="0"/>
              <a:t>Primknúť sa bližšie k Ježišovi </a:t>
            </a:r>
            <a:r>
              <a:rPr lang="sk-SK" sz="1800" dirty="0" smtClean="0"/>
              <a:t>podľa </a:t>
            </a:r>
            <a:r>
              <a:rPr lang="sk-SK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vzoru Panny Márie </a:t>
            </a:r>
          </a:p>
          <a:p>
            <a:r>
              <a:rPr lang="sk-SK" sz="1800" b="1" dirty="0" smtClean="0"/>
              <a:t>Prehĺbiť katolícku </a:t>
            </a:r>
            <a:r>
              <a:rPr lang="sk-SK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vieru úctou voči Matke</a:t>
            </a:r>
            <a:r>
              <a:rPr lang="sk-SK" sz="1800" dirty="0" smtClean="0"/>
              <a:t> Sedembolestnej patrónke Slovenska</a:t>
            </a:r>
          </a:p>
          <a:p>
            <a:r>
              <a:rPr lang="sk-SK" sz="1800" dirty="0" smtClean="0"/>
              <a:t>Prehĺbiť </a:t>
            </a:r>
            <a:r>
              <a:rPr lang="sk-SK" sz="1800" b="1" dirty="0" smtClean="0"/>
              <a:t>modlitby </a:t>
            </a:r>
            <a:r>
              <a:rPr lang="sk-SK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sv. ruženca</a:t>
            </a:r>
          </a:p>
          <a:p>
            <a:r>
              <a:rPr lang="sk-SK" sz="1800" b="1" dirty="0" smtClean="0"/>
              <a:t>Chrániť nenarodený život</a:t>
            </a:r>
            <a:r>
              <a:rPr lang="sk-SK" sz="1800" dirty="0" smtClean="0"/>
              <a:t>, </a:t>
            </a:r>
            <a:r>
              <a:rPr lang="sk-SK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hodnoty rodiny a manželstva </a:t>
            </a:r>
            <a:r>
              <a:rPr lang="sk-SK" sz="1800" dirty="0" smtClean="0"/>
              <a:t>v našej krajine i v celej Európe.</a:t>
            </a:r>
          </a:p>
          <a:p>
            <a:endParaRPr lang="sk-SK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1901430" y="548680"/>
            <a:ext cx="7517140" cy="1143000"/>
          </a:xfrm>
        </p:spPr>
        <p:txBody>
          <a:bodyPr/>
          <a:lstStyle/>
          <a:p>
            <a:r>
              <a:rPr lang="sk-SK" dirty="0" smtClean="0"/>
              <a:t>Ciele mariánskeho roka</a:t>
            </a:r>
            <a:endParaRPr lang="sk-SK" dirty="0"/>
          </a:p>
        </p:txBody>
      </p:sp>
      <p:pic>
        <p:nvPicPr>
          <p:cNvPr id="7" name="Zástupný symbol obrázka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448" b="17448"/>
          <a:stretch>
            <a:fillRect/>
          </a:stretch>
        </p:blipFill>
        <p:spPr>
          <a:xfrm>
            <a:off x="4734521" y="1997094"/>
            <a:ext cx="3440151" cy="3671813"/>
          </a:xfrm>
          <a:prstGeom prst="roundRect">
            <a:avLst>
              <a:gd name="adj" fmla="val 0"/>
            </a:avLst>
          </a:prstGeom>
          <a:ln w="38100">
            <a:solidFill>
              <a:schemeClr val="accent4"/>
            </a:solidFill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660232" y="4941168"/>
            <a:ext cx="2016224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1221270" cy="1577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704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500" fill="hold"/>
                                        <p:tgtEl>
                                          <p:spTgt spid="2053"/>
                                        </p:tgtEl>
                                      </p:cBhvr>
                                      <p:by x="10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11760" y="5445224"/>
            <a:ext cx="6512511" cy="792088"/>
          </a:xfrm>
        </p:spPr>
        <p:txBody>
          <a:bodyPr/>
          <a:lstStyle/>
          <a:p>
            <a:r>
              <a:rPr lang="sk-SK" sz="1800" dirty="0" smtClean="0"/>
              <a:t>Novéna k zasväcujúcemu zvereniu sa od ochranu Sedembolestnej Panny Márie v </a:t>
            </a:r>
            <a:r>
              <a:rPr lang="sk-SK" sz="1800" dirty="0" err="1" smtClean="0"/>
              <a:t>Šaštíne</a:t>
            </a:r>
            <a:r>
              <a:rPr lang="sk-SK" sz="1800" dirty="0" smtClean="0"/>
              <a:t> 15.9.2014</a:t>
            </a:r>
            <a:endParaRPr lang="sk-SK" sz="1800" dirty="0"/>
          </a:p>
        </p:txBody>
      </p:sp>
      <p:graphicFrame>
        <p:nvGraphicFramePr>
          <p:cNvPr id="4" name="Zástupný symbol obsahu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908626116"/>
              </p:ext>
            </p:extLst>
          </p:nvPr>
        </p:nvGraphicFramePr>
        <p:xfrm>
          <a:off x="292041" y="1715877"/>
          <a:ext cx="8672447" cy="347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2924"/>
            <a:ext cx="1225550" cy="157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ástupný symbol textu 1"/>
          <p:cNvSpPr txBox="1">
            <a:spLocks/>
          </p:cNvSpPr>
          <p:nvPr/>
        </p:nvSpPr>
        <p:spPr>
          <a:xfrm>
            <a:off x="2483768" y="107163"/>
            <a:ext cx="7740352" cy="639762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sk-SK" sz="3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Sedembolestná Panna Mária</a:t>
            </a:r>
            <a:endParaRPr lang="sk-SK" sz="32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Rovná spojnica 7"/>
          <p:cNvCxnSpPr/>
          <p:nvPr/>
        </p:nvCxnSpPr>
        <p:spPr>
          <a:xfrm>
            <a:off x="2483768" y="746925"/>
            <a:ext cx="6264696" cy="1777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Nadpis 5"/>
          <p:cNvSpPr txBox="1">
            <a:spLocks/>
          </p:cNvSpPr>
          <p:nvPr/>
        </p:nvSpPr>
        <p:spPr>
          <a:xfrm>
            <a:off x="2125142" y="912705"/>
            <a:ext cx="7018858" cy="5715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None/>
            </a:pPr>
            <a:r>
              <a:rPr lang="sk-SK" sz="2800" dirty="0" smtClean="0">
                <a:solidFill>
                  <a:schemeClr val="accent4">
                    <a:lumMod val="75000"/>
                  </a:schemeClr>
                </a:solidFill>
              </a:rPr>
              <a:t>Témy deväťmesačnej prípravnej novény</a:t>
            </a:r>
            <a:endParaRPr lang="sk-SK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4357573" y="450388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 smtClean="0"/>
              <a:t>2014</a:t>
            </a:r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xmlns="" val="1163777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25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5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1403" y="5736684"/>
            <a:ext cx="6512511" cy="1143000"/>
          </a:xfrm>
        </p:spPr>
        <p:txBody>
          <a:bodyPr/>
          <a:lstStyle/>
          <a:p>
            <a:r>
              <a:rPr lang="sk-SK" sz="1800" dirty="0" smtClean="0"/>
              <a:t>Novéna k zasväcujúcemu zvereniu sa od ochranu Sedembolestnej Panny Márie v </a:t>
            </a:r>
            <a:r>
              <a:rPr lang="sk-SK" sz="1800" dirty="0" err="1" smtClean="0"/>
              <a:t>Šaštíne</a:t>
            </a:r>
            <a:r>
              <a:rPr lang="sk-SK" sz="1800" dirty="0" smtClean="0"/>
              <a:t> 15.9.2014</a:t>
            </a:r>
            <a:endParaRPr lang="sk-SK" sz="1800" dirty="0"/>
          </a:p>
        </p:txBody>
      </p:sp>
      <p:graphicFrame>
        <p:nvGraphicFramePr>
          <p:cNvPr id="4" name="Zástupný symbol obsahu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623790318"/>
              </p:ext>
            </p:extLst>
          </p:nvPr>
        </p:nvGraphicFramePr>
        <p:xfrm>
          <a:off x="107504" y="1556792"/>
          <a:ext cx="889248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131"/>
            <a:ext cx="1225550" cy="157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ástupný symbol textu 1"/>
          <p:cNvSpPr txBox="1">
            <a:spLocks/>
          </p:cNvSpPr>
          <p:nvPr/>
        </p:nvSpPr>
        <p:spPr>
          <a:xfrm>
            <a:off x="2483768" y="139131"/>
            <a:ext cx="6264696" cy="639762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sk-SK" sz="3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Sedembolestná Panna Mária</a:t>
            </a:r>
            <a:endParaRPr lang="sk-SK" sz="32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Rovná spojnica 7"/>
          <p:cNvCxnSpPr/>
          <p:nvPr/>
        </p:nvCxnSpPr>
        <p:spPr>
          <a:xfrm flipV="1">
            <a:off x="2197150" y="764704"/>
            <a:ext cx="6551314" cy="1418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Nadpis 5"/>
          <p:cNvSpPr txBox="1">
            <a:spLocks/>
          </p:cNvSpPr>
          <p:nvPr/>
        </p:nvSpPr>
        <p:spPr>
          <a:xfrm>
            <a:off x="2053134" y="792645"/>
            <a:ext cx="669533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sk-SK" sz="2400" dirty="0" smtClean="0">
                <a:solidFill>
                  <a:schemeClr val="accent4">
                    <a:lumMod val="75000"/>
                  </a:schemeClr>
                </a:solidFill>
              </a:rPr>
              <a:t>Témy deväťmesačnej prípravnej novény</a:t>
            </a:r>
            <a:endParaRPr lang="sk-SK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BlokTextu 12"/>
          <p:cNvSpPr txBox="1"/>
          <p:nvPr/>
        </p:nvSpPr>
        <p:spPr>
          <a:xfrm>
            <a:off x="3995936" y="494116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 smtClean="0"/>
              <a:t>2014</a:t>
            </a:r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xmlns="" val="1434557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5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50" fill="hold">
                                          <p:stCondLst>
                                            <p:cond delay="13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5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textu 1"/>
          <p:cNvSpPr>
            <a:spLocks noGrp="1"/>
          </p:cNvSpPr>
          <p:nvPr>
            <p:ph type="body" idx="1"/>
          </p:nvPr>
        </p:nvSpPr>
        <p:spPr>
          <a:xfrm>
            <a:off x="2115108" y="116632"/>
            <a:ext cx="5805264" cy="639762"/>
          </a:xfrm>
        </p:spPr>
        <p:txBody>
          <a:bodyPr/>
          <a:lstStyle/>
          <a:p>
            <a:r>
              <a:rPr lang="sk-SK" sz="3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Panna Mária v ŠVP a </a:t>
            </a:r>
            <a:r>
              <a:rPr lang="sk-SK" sz="3200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ŠkVP</a:t>
            </a:r>
            <a:endParaRPr lang="sk-SK" sz="32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Zástupný symbol obsahu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290428728"/>
              </p:ext>
            </p:extLst>
          </p:nvPr>
        </p:nvGraphicFramePr>
        <p:xfrm>
          <a:off x="467544" y="1484784"/>
          <a:ext cx="6408712" cy="5223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2195736" y="836712"/>
            <a:ext cx="9941616" cy="1143000"/>
          </a:xfrm>
        </p:spPr>
        <p:txBody>
          <a:bodyPr/>
          <a:lstStyle/>
          <a:p>
            <a:pPr algn="l"/>
            <a:r>
              <a:rPr lang="sk-SK" sz="2400" dirty="0" smtClean="0">
                <a:solidFill>
                  <a:schemeClr val="accent4">
                    <a:lumMod val="75000"/>
                  </a:schemeClr>
                </a:solidFill>
              </a:rPr>
              <a:t>Témy o Panne Márii vo vyučovaní NAB</a:t>
            </a:r>
            <a:endParaRPr lang="sk-SK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1225550" cy="157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Obrázok 11"/>
          <p:cNvPicPr>
            <a:picLocks noChangeAspect="1"/>
          </p:cNvPicPr>
          <p:nvPr/>
        </p:nvPicPr>
        <p:blipFill rotWithShape="1">
          <a:blip r:embed="rId8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colorTemperature colorTemp="11500"/>
                    </a14:imgEffect>
                    <a14:imgEffect>
                      <a14:saturation sat="7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4000"/>
          <a:stretch/>
        </p:blipFill>
        <p:spPr>
          <a:xfrm>
            <a:off x="6948264" y="1556792"/>
            <a:ext cx="1944216" cy="5151079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cxnSp>
        <p:nvCxnSpPr>
          <p:cNvPr id="14" name="Rovná spojnica 13"/>
          <p:cNvCxnSpPr/>
          <p:nvPr/>
        </p:nvCxnSpPr>
        <p:spPr>
          <a:xfrm>
            <a:off x="1981126" y="764704"/>
            <a:ext cx="676733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8117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25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07533" y="416867"/>
            <a:ext cx="8136904" cy="131928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sk-SK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Aplikácia Tém Roka Sedem- bolestnej do vyučovania NAB</a:t>
            </a:r>
            <a:endParaRPr lang="sk-SK" sz="36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9188" y="550627"/>
            <a:ext cx="1225550" cy="157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BlokTextu 6"/>
          <p:cNvSpPr txBox="1"/>
          <p:nvPr/>
        </p:nvSpPr>
        <p:spPr>
          <a:xfrm>
            <a:off x="4785339" y="1551486"/>
            <a:ext cx="2837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/>
              <a:t>Základné mariánske témy</a:t>
            </a:r>
            <a:endParaRPr lang="sk-SK" dirty="0"/>
          </a:p>
        </p:txBody>
      </p:sp>
      <p:grpSp>
        <p:nvGrpSpPr>
          <p:cNvPr id="18" name="Skupina 17"/>
          <p:cNvGrpSpPr/>
          <p:nvPr/>
        </p:nvGrpSpPr>
        <p:grpSpPr>
          <a:xfrm>
            <a:off x="564347" y="2130190"/>
            <a:ext cx="7527705" cy="4477344"/>
            <a:chOff x="564347" y="1760790"/>
            <a:chExt cx="7527705" cy="4477344"/>
          </a:xfrm>
        </p:grpSpPr>
        <p:sp>
          <p:nvSpPr>
            <p:cNvPr id="11" name="Zaoblený obdĺžnik 10"/>
            <p:cNvSpPr/>
            <p:nvPr/>
          </p:nvSpPr>
          <p:spPr>
            <a:xfrm>
              <a:off x="564347" y="1760790"/>
              <a:ext cx="3418719" cy="4360611"/>
            </a:xfrm>
            <a:prstGeom prst="roundRect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 l="-2000" r="-2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Voľná forma 11"/>
            <p:cNvSpPr/>
            <p:nvPr/>
          </p:nvSpPr>
          <p:spPr>
            <a:xfrm>
              <a:off x="928944" y="3621768"/>
              <a:ext cx="2632413" cy="2616366"/>
            </a:xfrm>
            <a:custGeom>
              <a:avLst/>
              <a:gdLst>
                <a:gd name="connsiteX0" fmla="*/ 0 w 2632413"/>
                <a:gd name="connsiteY0" fmla="*/ 0 h 2616366"/>
                <a:gd name="connsiteX1" fmla="*/ 2632413 w 2632413"/>
                <a:gd name="connsiteY1" fmla="*/ 0 h 2616366"/>
                <a:gd name="connsiteX2" fmla="*/ 2632413 w 2632413"/>
                <a:gd name="connsiteY2" fmla="*/ 2616366 h 2616366"/>
                <a:gd name="connsiteX3" fmla="*/ 0 w 2632413"/>
                <a:gd name="connsiteY3" fmla="*/ 2616366 h 2616366"/>
                <a:gd name="connsiteX4" fmla="*/ 0 w 2632413"/>
                <a:gd name="connsiteY4" fmla="*/ 0 h 261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2413" h="2616366">
                  <a:moveTo>
                    <a:pt x="0" y="0"/>
                  </a:moveTo>
                  <a:lnTo>
                    <a:pt x="2632413" y="0"/>
                  </a:lnTo>
                  <a:lnTo>
                    <a:pt x="2632413" y="2616366"/>
                  </a:lnTo>
                  <a:lnTo>
                    <a:pt x="0" y="261636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6840" tIns="116840" rIns="116840" bIns="116840" numCol="1" spcCol="1270" anchor="b" anchorCtr="0">
              <a:noAutofit/>
            </a:bodyPr>
            <a:lstStyle/>
            <a:p>
              <a:pPr lvl="0" algn="l" defTabSz="2044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k-SK" sz="4600" kern="1200" dirty="0" err="1" smtClean="0"/>
                <a:t>Šaštínska</a:t>
              </a:r>
              <a:endParaRPr lang="sk-SK" sz="4600" kern="1200" dirty="0"/>
            </a:p>
          </p:txBody>
        </p:sp>
        <p:sp>
          <p:nvSpPr>
            <p:cNvPr id="13" name="Ovál 12"/>
            <p:cNvSpPr/>
            <p:nvPr/>
          </p:nvSpPr>
          <p:spPr>
            <a:xfrm>
              <a:off x="3622232" y="1833918"/>
              <a:ext cx="1177365" cy="1177365"/>
            </a:xfrm>
            <a:prstGeom prst="ellipse">
              <a:avLst/>
            </a:prstGeom>
            <a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 t="-11000" b="-11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Voľná forma 13"/>
            <p:cNvSpPr/>
            <p:nvPr/>
          </p:nvSpPr>
          <p:spPr>
            <a:xfrm>
              <a:off x="4799597" y="1833918"/>
              <a:ext cx="3012763" cy="1177365"/>
            </a:xfrm>
            <a:custGeom>
              <a:avLst/>
              <a:gdLst>
                <a:gd name="connsiteX0" fmla="*/ 0 w 2784815"/>
                <a:gd name="connsiteY0" fmla="*/ 0 h 1177365"/>
                <a:gd name="connsiteX1" fmla="*/ 2784815 w 2784815"/>
                <a:gd name="connsiteY1" fmla="*/ 0 h 1177365"/>
                <a:gd name="connsiteX2" fmla="*/ 2784815 w 2784815"/>
                <a:gd name="connsiteY2" fmla="*/ 1177365 h 1177365"/>
                <a:gd name="connsiteX3" fmla="*/ 0 w 2784815"/>
                <a:gd name="connsiteY3" fmla="*/ 1177365 h 1177365"/>
                <a:gd name="connsiteX4" fmla="*/ 0 w 2784815"/>
                <a:gd name="connsiteY4" fmla="*/ 0 h 1177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4815" h="1177365">
                  <a:moveTo>
                    <a:pt x="0" y="0"/>
                  </a:moveTo>
                  <a:lnTo>
                    <a:pt x="2784815" y="0"/>
                  </a:lnTo>
                  <a:lnTo>
                    <a:pt x="2784815" y="1177365"/>
                  </a:lnTo>
                  <a:lnTo>
                    <a:pt x="0" y="117736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l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k-SK" sz="2700" kern="1200" dirty="0" smtClean="0"/>
                <a:t>1. </a:t>
              </a:r>
              <a:r>
                <a:rPr lang="sk-SK" sz="2700" b="1" kern="1200" dirty="0" smtClean="0"/>
                <a:t>Sedembolestná</a:t>
              </a:r>
              <a:r>
                <a:rPr lang="sk-SK" sz="2700" kern="1200" dirty="0" smtClean="0"/>
                <a:t>   Panna Mária (Sedem bolestí)</a:t>
              </a:r>
              <a:endParaRPr lang="sk-SK" sz="2700" kern="1200" dirty="0"/>
            </a:p>
          </p:txBody>
        </p:sp>
        <p:grpSp>
          <p:nvGrpSpPr>
            <p:cNvPr id="17" name="Skupina 16"/>
            <p:cNvGrpSpPr/>
            <p:nvPr/>
          </p:nvGrpSpPr>
          <p:grpSpPr>
            <a:xfrm>
              <a:off x="3628934" y="3595480"/>
              <a:ext cx="3962180" cy="1177365"/>
              <a:chOff x="3622232" y="3223208"/>
              <a:chExt cx="3962180" cy="1177365"/>
            </a:xfrm>
          </p:grpSpPr>
          <p:sp>
            <p:nvSpPr>
              <p:cNvPr id="15" name="Ovál 14"/>
              <p:cNvSpPr/>
              <p:nvPr/>
            </p:nvSpPr>
            <p:spPr>
              <a:xfrm>
                <a:off x="3622232" y="3223208"/>
                <a:ext cx="1177365" cy="1177365"/>
              </a:xfrm>
              <a:prstGeom prst="ellipse">
                <a:avLst/>
              </a:prstGeom>
              <a:blipFill>
                <a:blip r:embed="rId4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 t="-11000" b="-11000"/>
                </a:stretch>
              </a:blip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6" name="Voľná forma 15"/>
              <p:cNvSpPr/>
              <p:nvPr/>
            </p:nvSpPr>
            <p:spPr>
              <a:xfrm>
                <a:off x="4799597" y="3223208"/>
                <a:ext cx="2784815" cy="1177365"/>
              </a:xfrm>
              <a:custGeom>
                <a:avLst/>
                <a:gdLst>
                  <a:gd name="connsiteX0" fmla="*/ 0 w 2784815"/>
                  <a:gd name="connsiteY0" fmla="*/ 0 h 1177365"/>
                  <a:gd name="connsiteX1" fmla="*/ 2784815 w 2784815"/>
                  <a:gd name="connsiteY1" fmla="*/ 0 h 1177365"/>
                  <a:gd name="connsiteX2" fmla="*/ 2784815 w 2784815"/>
                  <a:gd name="connsiteY2" fmla="*/ 1177365 h 1177365"/>
                  <a:gd name="connsiteX3" fmla="*/ 0 w 2784815"/>
                  <a:gd name="connsiteY3" fmla="*/ 1177365 h 1177365"/>
                  <a:gd name="connsiteX4" fmla="*/ 0 w 2784815"/>
                  <a:gd name="connsiteY4" fmla="*/ 0 h 1177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4815" h="1177365">
                    <a:moveTo>
                      <a:pt x="0" y="0"/>
                    </a:moveTo>
                    <a:lnTo>
                      <a:pt x="2784815" y="0"/>
                    </a:lnTo>
                    <a:lnTo>
                      <a:pt x="2784815" y="1177365"/>
                    </a:lnTo>
                    <a:lnTo>
                      <a:pt x="0" y="1177365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8580" tIns="34290" rIns="68580" bIns="34290" numCol="1" spcCol="1270" anchor="ctr" anchorCtr="0">
                <a:noAutofit/>
              </a:bodyPr>
              <a:lstStyle/>
              <a:p>
                <a:pPr lvl="0" algn="l" defTabSz="1200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sk-SK" sz="2700" kern="1200" dirty="0" smtClean="0"/>
                  <a:t>2. Základné </a:t>
                </a:r>
                <a:r>
                  <a:rPr lang="sk-SK" sz="2700" b="1" kern="1200" dirty="0" smtClean="0"/>
                  <a:t>dogmy</a:t>
                </a:r>
                <a:r>
                  <a:rPr lang="sk-SK" sz="2700" kern="1200" dirty="0" smtClean="0"/>
                  <a:t> o Panne Márii</a:t>
                </a:r>
                <a:endParaRPr lang="sk-SK" sz="2700" kern="1200" dirty="0"/>
              </a:p>
            </p:txBody>
          </p:sp>
        </p:grpSp>
        <p:pic>
          <p:nvPicPr>
            <p:cNvPr id="9" name="Picture 3" descr="C:\Documents and Settings\Referent\Local Settings\Temporary Internet Files\Content.IE5\K9EV0DE3\MC900123057[1].wmf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2">
                  <a:lumMod val="75000"/>
                  <a:tint val="45000"/>
                  <a:satMod val="400000"/>
                </a:schemeClr>
              </a:duotone>
              <a:lum bright="2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V="1">
              <a:off x="5910349" y="3887566"/>
              <a:ext cx="2181703" cy="127607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BlokTextu 18"/>
          <p:cNvSpPr txBox="1"/>
          <p:nvPr/>
        </p:nvSpPr>
        <p:spPr>
          <a:xfrm>
            <a:off x="5076056" y="5733256"/>
            <a:ext cx="2814040" cy="6463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sk-SK" dirty="0" smtClean="0"/>
              <a:t>Prepnúť na </a:t>
            </a:r>
            <a:r>
              <a:rPr lang="sk-SK" dirty="0" err="1" smtClean="0"/>
              <a:t>ActiveInspire</a:t>
            </a:r>
            <a:r>
              <a:rPr lang="sk-SK" dirty="0" smtClean="0"/>
              <a:t>:</a:t>
            </a:r>
            <a:endParaRPr lang="sk-SK" dirty="0"/>
          </a:p>
          <a:p>
            <a:r>
              <a:rPr lang="sk-SK" dirty="0" smtClean="0"/>
              <a:t> </a:t>
            </a:r>
            <a:r>
              <a:rPr lang="sk-SK" dirty="0" err="1" smtClean="0">
                <a:hlinkClick r:id="rId6" action="ppaction://hlinkfile"/>
              </a:rPr>
              <a:t>sedemrán</a:t>
            </a:r>
            <a:r>
              <a:rPr lang="sk-SK" dirty="0" smtClean="0">
                <a:hlinkClick r:id="rId6" action="ppaction://hlinkfile"/>
              </a:rPr>
              <a:t> 22.flipchart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xmlns="" val="2105642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25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erodynamika">
  <a:themeElements>
    <a:clrScheme name="Zdoben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erodynamik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k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738</TotalTime>
  <Words>365</Words>
  <Application>Microsoft Office PowerPoint</Application>
  <PresentationFormat>Prezentácia na obrazovke (4:3)</PresentationFormat>
  <Paragraphs>64</Paragraphs>
  <Slides>7</Slides>
  <Notes>3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8" baseType="lpstr">
      <vt:lpstr>Aerodynamika</vt:lpstr>
      <vt:lpstr>Teologická fakulta Košice</vt:lpstr>
      <vt:lpstr>Rok Sedembolestnej Panny Márie </vt:lpstr>
      <vt:lpstr>Ciele mariánskeho roka</vt:lpstr>
      <vt:lpstr>Novéna k zasväcujúcemu zvereniu sa od ochranu Sedembolestnej Panny Márie v Šaštíne 15.9.2014</vt:lpstr>
      <vt:lpstr>Novéna k zasväcujúcemu zvereniu sa od ochranu Sedembolestnej Panny Márie v Šaštíne 15.9.2014</vt:lpstr>
      <vt:lpstr>Témy o Panne Márii vo vyučovaní NAB</vt:lpstr>
      <vt:lpstr>Aplikácia Tém Roka Sedem- bolestnej do vyučovania NAB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450 výročie od prvého zázraku na príhovor Panny Márie</dc:title>
  <cp:lastModifiedBy>Pedagog</cp:lastModifiedBy>
  <cp:revision>44</cp:revision>
  <dcterms:modified xsi:type="dcterms:W3CDTF">2014-02-03T09:59:56Z</dcterms:modified>
</cp:coreProperties>
</file>