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7" r:id="rId3"/>
    <p:sldId id="272" r:id="rId4"/>
    <p:sldId id="270" r:id="rId5"/>
    <p:sldId id="273" r:id="rId6"/>
    <p:sldId id="274" r:id="rId7"/>
    <p:sldId id="276" r:id="rId8"/>
    <p:sldId id="275" r:id="rId9"/>
    <p:sldId id="277" r:id="rId10"/>
    <p:sldId id="278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AABCDB-A11C-45FD-AC96-7B51C600A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4171E32-DADB-40B2-B699-0012C70C2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C8098C3-BD6A-4A36-8B72-A49AA19E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F7FB-1DC9-48CE-9181-B10B0AF7AB41}" type="datetimeFigureOut">
              <a:rPr lang="sk-SK" smtClean="0"/>
              <a:t>21. 6. 2021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513D32E-C3FB-4B5E-B6A0-9913EF78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68909C8-5987-47C1-8763-E1648A5F2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4299-EB62-4B77-A0EB-3753F4A467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965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6ECCE-B939-46D0-8DDB-B24E7F335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15907823-3410-4B16-9A4E-03BDF56C1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FE4C5AB-4BC7-44F9-9A68-1001E6F0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F7FB-1DC9-48CE-9181-B10B0AF7AB41}" type="datetimeFigureOut">
              <a:rPr lang="sk-SK" smtClean="0"/>
              <a:t>21. 6. 2021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9A6BF24-A8C2-49FC-A68D-086E849F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528328A-D7C3-41F6-A342-380045AA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4299-EB62-4B77-A0EB-3753F4A467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587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89BA90E0-600C-499C-BA79-13DA2034F2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F9798AA2-F079-4DE2-A602-88A46FBCC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43B1B96-983F-4705-B870-C9DDA3C8E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F7FB-1DC9-48CE-9181-B10B0AF7AB41}" type="datetimeFigureOut">
              <a:rPr lang="sk-SK" smtClean="0"/>
              <a:t>21. 6. 2021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6EB9ADF-C042-4E12-A7EA-F3642EB2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DC5B232-9AA5-4D0E-818A-416002F0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4299-EB62-4B77-A0EB-3753F4A467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682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8E6F6-5B64-4743-90B6-375E4D123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50331AD-8AC9-4D48-8E51-06AD6F5AC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B4AA5BB-47DF-43CE-AED1-C909878ED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F7FB-1DC9-48CE-9181-B10B0AF7AB41}" type="datetimeFigureOut">
              <a:rPr lang="sk-SK" smtClean="0"/>
              <a:t>21. 6. 2021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B6F013E-5463-4774-8048-BFBABDD8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761B37C-4064-4AB6-B104-2FBBE15B9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4299-EB62-4B77-A0EB-3753F4A467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712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D3AA8-84A3-4EF2-B373-D7446958D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4FB0ECD7-79B2-4D34-86B6-6B780E997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B9CF3ED-B8D4-4A37-AABC-CAC44D02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F7FB-1DC9-48CE-9181-B10B0AF7AB41}" type="datetimeFigureOut">
              <a:rPr lang="sk-SK" smtClean="0"/>
              <a:t>21. 6. 2021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1F1C488-3E4A-4C77-860A-7A6FF849C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D5B19D9-2626-4FC0-95AE-C3272519D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4299-EB62-4B77-A0EB-3753F4A467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04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4DE84-D9A8-43EC-B440-1B4E7BBE5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F918FC1-EAAE-4C46-B406-525FBC9D2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64EC045-89A4-4BF9-BDAE-100774B20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371A885-1E63-4095-88D3-16D998922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F7FB-1DC9-48CE-9181-B10B0AF7AB41}" type="datetimeFigureOut">
              <a:rPr lang="sk-SK" smtClean="0"/>
              <a:t>21. 6. 2021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EC602C4-95F7-4889-8961-854B2EFF3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2E04214-12F5-455D-AC1D-8D51EFCF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4299-EB62-4B77-A0EB-3753F4A467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57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DE9B06-5C69-4E97-8F49-AF4354803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9CE3ECB2-235F-491A-BC47-569006B45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5DDE777-40A5-4E22-99E4-E35EDF7C7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D82604BB-A8BE-4862-9318-F73C6CE5B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81D6EA4-0580-427B-BF40-2EB4E1592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0CDE27E-0336-4678-A7B6-731D7705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F7FB-1DC9-48CE-9181-B10B0AF7AB41}" type="datetimeFigureOut">
              <a:rPr lang="sk-SK" smtClean="0"/>
              <a:t>21. 6. 2021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80862450-319F-4CC6-82C2-FC416892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89409EE6-2D61-413C-B7C2-450FEB09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4299-EB62-4B77-A0EB-3753F4A467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075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CCD1C-8550-4C43-AADB-D0EA39EB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B93D5D6-4A1F-4403-A26C-8B02A4493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F7FB-1DC9-48CE-9181-B10B0AF7AB41}" type="datetimeFigureOut">
              <a:rPr lang="sk-SK" smtClean="0"/>
              <a:t>21. 6. 2021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669848D-794C-41C0-8EE5-BB71B0D0B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EE9ED6B-A57F-4DE6-87FB-7EF399501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4299-EB62-4B77-A0EB-3753F4A467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309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B197609-2699-4F7C-8EE8-9D6B1D15F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F7FB-1DC9-48CE-9181-B10B0AF7AB41}" type="datetimeFigureOut">
              <a:rPr lang="sk-SK" smtClean="0"/>
              <a:t>21. 6. 2021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1EA86B0-EE0F-4A8E-8A41-A4EDFF71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088D228-E8F8-4033-AF95-86B0439C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4299-EB62-4B77-A0EB-3753F4A467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036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DE4421-FC5C-4E1A-A2AF-14702A64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8C1FDB0-E92F-447D-B6DC-38FBC3200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99CB3FEF-DC60-401E-BA41-7F3B2D048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175E850-B408-49AC-B107-622F8908D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F7FB-1DC9-48CE-9181-B10B0AF7AB41}" type="datetimeFigureOut">
              <a:rPr lang="sk-SK" smtClean="0"/>
              <a:t>21. 6. 2021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8D7B102-FEB2-4B2F-9A7B-45D09DBD9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D63E69A-9764-4A93-AED3-CA63B6F8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4299-EB62-4B77-A0EB-3753F4A467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99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DA85A-70F5-4941-9905-8E46100D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B350BACC-048F-4092-BF9F-A0FC1D8E1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C261AE9D-1B27-4A12-A8A8-AAA30F3AB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9CD90FB-A88E-49D8-AE41-7EF9A99F6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F7FB-1DC9-48CE-9181-B10B0AF7AB41}" type="datetimeFigureOut">
              <a:rPr lang="sk-SK" smtClean="0"/>
              <a:t>21. 6. 2021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35E6004-EF07-4A07-92FA-1306D856E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25A4BFC-43BF-40A9-974D-957E8D67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4299-EB62-4B77-A0EB-3753F4A467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334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B2B42E6-CB76-481F-A587-3907400F9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4B8DF44E-4FD2-4ECC-A17C-7B89424E8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D1351A7-A9F1-4196-A7A5-E7ADCFDDD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FF7FB-1DC9-48CE-9181-B10B0AF7AB41}" type="datetimeFigureOut">
              <a:rPr lang="sk-SK" smtClean="0"/>
              <a:t>21. 6. 2021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C3D2C9D-2303-45D2-A844-50672BC5F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640ACB4-181E-4E16-96F2-696C5EF56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54299-EB62-4B77-A0EB-3753F4A467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172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7A1E8197-7DBD-43D3-8F82-223F59FFD697}"/>
              </a:ext>
            </a:extLst>
          </p:cNvPr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sk-SK" sz="54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k-SK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OTCOVSTVO SV. </a:t>
            </a:r>
            <a:r>
              <a:rPr lang="sk-SK" sz="54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JOZEFA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45540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5AA09B93-9885-4B98-A99D-4BEFA1167690}"/>
              </a:ext>
            </a:extLst>
          </p:cNvPr>
          <p:cNvSpPr txBox="1"/>
          <p:nvPr/>
        </p:nvSpPr>
        <p:spPr>
          <a:xfrm>
            <a:off x="1106905" y="1820778"/>
            <a:ext cx="9168063" cy="2953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3200" b="1" dirty="0">
                <a:solidFill>
                  <a:srgbClr val="002060"/>
                </a:solidFill>
                <a:latin typeface="Gabriola" panose="04040605051002020D02" pitchFamily="82" charset="0"/>
              </a:rPr>
              <a:t>AK SA NEZMIERIME S VLASTNÝM PRÍBEHOM, NEDOKÁŽEME UROBIŤ ANI NASLEDUJÚCI KROK, PRETOŽE STÁLE BUDEME RUKOJEMNÍKMI SVOJÍCH OČAKÁVANÍ A NÁSLEDNÝCH SKLAMANÍ (Svätý Otec František – </a:t>
            </a:r>
            <a:r>
              <a:rPr lang="sk-SK" sz="3200" b="1" dirty="0" err="1">
                <a:solidFill>
                  <a:srgbClr val="002060"/>
                </a:solidFill>
                <a:latin typeface="Gabriola" panose="04040605051002020D02" pitchFamily="82" charset="0"/>
              </a:rPr>
              <a:t>Patris</a:t>
            </a:r>
            <a:r>
              <a:rPr lang="sk-SK" sz="3200" b="1" dirty="0">
                <a:solidFill>
                  <a:srgbClr val="002060"/>
                </a:solidFill>
                <a:latin typeface="Gabriola" panose="04040605051002020D02" pitchFamily="82" charset="0"/>
              </a:rPr>
              <a:t> </a:t>
            </a:r>
            <a:r>
              <a:rPr lang="sk-SK" sz="3200" b="1" dirty="0" err="1">
                <a:solidFill>
                  <a:srgbClr val="002060"/>
                </a:solidFill>
                <a:latin typeface="Gabriola" panose="04040605051002020D02" pitchFamily="82" charset="0"/>
              </a:rPr>
              <a:t>corde</a:t>
            </a:r>
            <a:r>
              <a:rPr lang="sk-SK" sz="3200" b="1" dirty="0">
                <a:solidFill>
                  <a:srgbClr val="002060"/>
                </a:solidFill>
                <a:latin typeface="Gabriola" panose="04040605051002020D02" pitchFamily="82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90986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DF7F6282-8CCC-49D3-B4D9-8C93D3E48557}"/>
              </a:ext>
            </a:extLst>
          </p:cNvPr>
          <p:cNvSpPr/>
          <p:nvPr/>
        </p:nvSpPr>
        <p:spPr>
          <a:xfrm>
            <a:off x="3048000" y="1106826"/>
            <a:ext cx="6096000" cy="47859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Sv. Jozef </a:t>
            </a:r>
            <a:r>
              <a:rPr lang="en-US" sz="2000" dirty="0" err="1"/>
              <a:t>bol</a:t>
            </a:r>
            <a:r>
              <a:rPr lang="en-US" sz="2000" dirty="0"/>
              <a:t> </a:t>
            </a:r>
            <a:r>
              <a:rPr lang="en-US" sz="2000" dirty="0" err="1"/>
              <a:t>pestúnom</a:t>
            </a:r>
            <a:r>
              <a:rPr lang="en-US" sz="2000" dirty="0"/>
              <a:t> </a:t>
            </a:r>
            <a:r>
              <a:rPr lang="en-US" sz="2000" dirty="0" err="1"/>
              <a:t>Pána</a:t>
            </a:r>
            <a:r>
              <a:rPr lang="en-US" sz="2000" dirty="0"/>
              <a:t> </a:t>
            </a:r>
            <a:r>
              <a:rPr lang="en-US" sz="2000" dirty="0" err="1"/>
              <a:t>Ježiša</a:t>
            </a:r>
            <a:r>
              <a:rPr lang="en-US" sz="2000" dirty="0"/>
              <a:t> a </a:t>
            </a:r>
            <a:r>
              <a:rPr lang="en-US" sz="2000" dirty="0" err="1"/>
              <a:t>pred</a:t>
            </a:r>
            <a:r>
              <a:rPr lang="en-US" sz="2000" dirty="0"/>
              <a:t> </a:t>
            </a:r>
            <a:r>
              <a:rPr lang="en-US" sz="2000" dirty="0" err="1"/>
              <a:t>zákonom</a:t>
            </a:r>
            <a:r>
              <a:rPr lang="en-US" sz="2000" dirty="0"/>
              <a:t> </a:t>
            </a:r>
            <a:r>
              <a:rPr lang="en-US" sz="2000" dirty="0" err="1"/>
              <a:t>bol</a:t>
            </a:r>
            <a:r>
              <a:rPr lang="en-US" sz="2000" dirty="0"/>
              <a:t> </a:t>
            </a:r>
            <a:r>
              <a:rPr lang="en-US" sz="2000" dirty="0" err="1"/>
              <a:t>jeho</a:t>
            </a:r>
            <a:r>
              <a:rPr lang="en-US" sz="2000" dirty="0"/>
              <a:t> </a:t>
            </a:r>
            <a:r>
              <a:rPr lang="en-US" sz="2000" dirty="0" err="1"/>
              <a:t>otcom</a:t>
            </a:r>
            <a:r>
              <a:rPr lang="en-US" sz="2000" dirty="0"/>
              <a:t> a </a:t>
            </a:r>
            <a:r>
              <a:rPr lang="en-US" sz="2000" dirty="0" err="1"/>
              <a:t>manželom</a:t>
            </a:r>
            <a:r>
              <a:rPr lang="en-US" sz="2000" dirty="0"/>
              <a:t> </a:t>
            </a:r>
            <a:r>
              <a:rPr lang="en-US" sz="2000" dirty="0" err="1"/>
              <a:t>Panny</a:t>
            </a:r>
            <a:r>
              <a:rPr lang="en-US" sz="2000" dirty="0"/>
              <a:t> </a:t>
            </a:r>
            <a:r>
              <a:rPr lang="en-US" sz="2000" dirty="0" err="1"/>
              <a:t>Márie</a:t>
            </a:r>
            <a:r>
              <a:rPr lang="en-US" sz="2000" dirty="0"/>
              <a:t>. </a:t>
            </a:r>
            <a:endParaRPr lang="sk-SK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1. Poslušný otec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2. Prijímajúci otec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3. Nežný a láskavý otec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4. Tvorivo odvážny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5. Držiaci sa v úzadí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6. Milovaný otec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Pochádzal</a:t>
            </a:r>
            <a:r>
              <a:rPr lang="en-US" sz="2000" dirty="0"/>
              <a:t> z </a:t>
            </a:r>
            <a:r>
              <a:rPr lang="en-US" sz="2000" dirty="0" err="1"/>
              <a:t>kráľovského</a:t>
            </a:r>
            <a:r>
              <a:rPr lang="en-US" sz="2000" dirty="0"/>
              <a:t> </a:t>
            </a:r>
            <a:r>
              <a:rPr lang="en-US" sz="2000" dirty="0" err="1"/>
              <a:t>rodu</a:t>
            </a:r>
            <a:r>
              <a:rPr lang="en-US" sz="2000" dirty="0"/>
              <a:t>, </a:t>
            </a:r>
            <a:r>
              <a:rPr lang="en-US" sz="2000" dirty="0" err="1"/>
              <a:t>bol</a:t>
            </a:r>
            <a:r>
              <a:rPr lang="en-US" sz="2000" dirty="0"/>
              <a:t> </a:t>
            </a:r>
            <a:r>
              <a:rPr lang="en-US" sz="2000" dirty="0" err="1"/>
              <a:t>potomkom</a:t>
            </a:r>
            <a:r>
              <a:rPr lang="en-US" sz="2000" dirty="0"/>
              <a:t> </a:t>
            </a:r>
            <a:r>
              <a:rPr lang="en-US" sz="2000" dirty="0" err="1"/>
              <a:t>kráľa</a:t>
            </a:r>
            <a:r>
              <a:rPr lang="en-US" sz="2000" dirty="0"/>
              <a:t> </a:t>
            </a:r>
            <a:r>
              <a:rPr lang="en-US" sz="2000" dirty="0" err="1"/>
              <a:t>Dávida</a:t>
            </a:r>
            <a:r>
              <a:rPr lang="en-US" sz="2000" dirty="0"/>
              <a:t>. </a:t>
            </a:r>
            <a:r>
              <a:rPr lang="en-US" sz="2000" dirty="0" err="1"/>
              <a:t>Narodil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v </a:t>
            </a:r>
            <a:r>
              <a:rPr lang="en-US" sz="2000" dirty="0" err="1"/>
              <a:t>Betleheme</a:t>
            </a:r>
            <a:r>
              <a:rPr lang="en-US" sz="2000" dirty="0"/>
              <a:t>, no </a:t>
            </a:r>
            <a:r>
              <a:rPr lang="en-US" sz="2000" dirty="0" err="1"/>
              <a:t>potom</a:t>
            </a:r>
            <a:r>
              <a:rPr lang="en-US" sz="2000" dirty="0"/>
              <a:t> </a:t>
            </a:r>
            <a:r>
              <a:rPr lang="en-US" sz="2000" dirty="0" err="1"/>
              <a:t>neskôr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presťahoval</a:t>
            </a:r>
            <a:r>
              <a:rPr lang="en-US" sz="2000" dirty="0"/>
              <a:t> do </a:t>
            </a:r>
            <a:r>
              <a:rPr lang="en-US" sz="2000" dirty="0" err="1"/>
              <a:t>Nazareta</a:t>
            </a:r>
            <a:r>
              <a:rPr lang="en-US" sz="2000" dirty="0"/>
              <a:t>, </a:t>
            </a:r>
            <a:r>
              <a:rPr lang="en-US" sz="2000" dirty="0" err="1"/>
              <a:t>pravdepodobne</a:t>
            </a:r>
            <a:r>
              <a:rPr lang="en-US" sz="2000" dirty="0"/>
              <a:t> </a:t>
            </a:r>
            <a:r>
              <a:rPr lang="en-US" sz="2000" dirty="0" err="1"/>
              <a:t>kvôli</a:t>
            </a:r>
            <a:r>
              <a:rPr lang="en-US" sz="2000" dirty="0"/>
              <a:t> </a:t>
            </a:r>
            <a:r>
              <a:rPr lang="en-US" sz="2000" dirty="0" err="1"/>
              <a:t>práci</a:t>
            </a:r>
            <a:r>
              <a:rPr lang="en-US" sz="2000" dirty="0"/>
              <a:t>. </a:t>
            </a:r>
            <a:r>
              <a:rPr lang="en-US" sz="2000" dirty="0" err="1"/>
              <a:t>Bol</a:t>
            </a:r>
            <a:r>
              <a:rPr lang="en-US" sz="2000" dirty="0"/>
              <a:t> </a:t>
            </a:r>
            <a:r>
              <a:rPr lang="en-US" sz="2000" dirty="0" err="1"/>
              <a:t>chudobným</a:t>
            </a:r>
            <a:r>
              <a:rPr lang="en-US" sz="2000" dirty="0"/>
              <a:t> </a:t>
            </a:r>
            <a:r>
              <a:rPr lang="en-US" sz="2000" dirty="0" err="1"/>
              <a:t>tesárom</a:t>
            </a:r>
            <a:r>
              <a:rPr lang="en-US" sz="2000" dirty="0"/>
              <a:t>. Toto </a:t>
            </a:r>
            <a:r>
              <a:rPr lang="en-US" sz="2000" dirty="0" err="1"/>
              <a:t>remeslo</a:t>
            </a:r>
            <a:r>
              <a:rPr lang="en-US" sz="2000" dirty="0"/>
              <a:t> bolo v </a:t>
            </a:r>
            <a:r>
              <a:rPr lang="en-US" sz="2000" dirty="0" err="1"/>
              <a:t>Ježišových</a:t>
            </a:r>
            <a:r>
              <a:rPr lang="en-US" sz="2000" dirty="0"/>
              <a:t> </a:t>
            </a:r>
            <a:r>
              <a:rPr lang="en-US" sz="2000" dirty="0" err="1"/>
              <a:t>časoch</a:t>
            </a:r>
            <a:r>
              <a:rPr lang="en-US" sz="2000" dirty="0"/>
              <a:t> </a:t>
            </a:r>
            <a:r>
              <a:rPr lang="en-US" sz="2000" dirty="0" err="1"/>
              <a:t>veľmi</a:t>
            </a:r>
            <a:r>
              <a:rPr lang="en-US" sz="2000" dirty="0"/>
              <a:t> </a:t>
            </a:r>
            <a:r>
              <a:rPr lang="en-US" sz="2000" dirty="0" err="1"/>
              <a:t>žiadané</a:t>
            </a:r>
            <a:r>
              <a:rPr lang="en-US" sz="2000" dirty="0"/>
              <a:t>, </a:t>
            </a:r>
            <a:r>
              <a:rPr lang="en-US" sz="2000" dirty="0" err="1"/>
              <a:t>lebo</a:t>
            </a:r>
            <a:r>
              <a:rPr lang="en-US" sz="2000" dirty="0"/>
              <a:t> v </a:t>
            </a:r>
            <a:r>
              <a:rPr lang="en-US" sz="2000" dirty="0" err="1"/>
              <a:t>regióne</a:t>
            </a:r>
            <a:r>
              <a:rPr lang="en-US" sz="2000" dirty="0"/>
              <a:t> Galilei </a:t>
            </a:r>
            <a:r>
              <a:rPr lang="en-US" sz="2000" dirty="0" err="1"/>
              <a:t>vznikali</a:t>
            </a:r>
            <a:r>
              <a:rPr lang="en-US" sz="2000" dirty="0"/>
              <a:t> </a:t>
            </a:r>
            <a:r>
              <a:rPr lang="en-US" sz="2000" dirty="0" err="1"/>
              <a:t>nové</a:t>
            </a:r>
            <a:r>
              <a:rPr lang="en-US" sz="2000" dirty="0"/>
              <a:t> </a:t>
            </a:r>
            <a:r>
              <a:rPr lang="en-US" sz="2000" dirty="0" err="1"/>
              <a:t>mestá</a:t>
            </a:r>
            <a:r>
              <a:rPr lang="en-US" sz="2000" dirty="0"/>
              <a:t>, </a:t>
            </a:r>
            <a:r>
              <a:rPr lang="en-US" sz="2000" dirty="0" err="1"/>
              <a:t>kde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stavali</a:t>
            </a:r>
            <a:r>
              <a:rPr lang="en-US" sz="2000" dirty="0"/>
              <a:t> </a:t>
            </a:r>
            <a:r>
              <a:rPr lang="en-US" sz="2000" dirty="0" err="1"/>
              <a:t>domy</a:t>
            </a:r>
            <a:r>
              <a:rPr lang="en-US" sz="2000" dirty="0"/>
              <a:t>. Jozef </a:t>
            </a:r>
            <a:r>
              <a:rPr lang="en-US" sz="2000" dirty="0" err="1"/>
              <a:t>vyučil</a:t>
            </a:r>
            <a:r>
              <a:rPr lang="en-US" sz="2000" dirty="0"/>
              <a:t> </a:t>
            </a:r>
            <a:r>
              <a:rPr lang="en-US" sz="2000" dirty="0" err="1"/>
              <a:t>Ježiša</a:t>
            </a:r>
            <a:r>
              <a:rPr lang="en-US" sz="2000" dirty="0"/>
              <a:t> </a:t>
            </a:r>
            <a:r>
              <a:rPr lang="en-US" sz="2000" dirty="0" err="1"/>
              <a:t>tesárskemu</a:t>
            </a:r>
            <a:r>
              <a:rPr lang="en-US" sz="2000" dirty="0"/>
              <a:t> </a:t>
            </a:r>
            <a:r>
              <a:rPr lang="en-US" sz="2000" dirty="0" err="1"/>
              <a:t>remeslu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85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B08B730-29EA-47C1-8DFE-E679A0CEC9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62FC1846-AA23-4921-A567-4A77CAEDC19A}"/>
              </a:ext>
            </a:extLst>
          </p:cNvPr>
          <p:cNvSpPr txBox="1"/>
          <p:nvPr/>
        </p:nvSpPr>
        <p:spPr>
          <a:xfrm>
            <a:off x="8455535" y="596838"/>
            <a:ext cx="3822189" cy="3036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sz="1700" dirty="0"/>
              <a:t>  </a:t>
            </a:r>
            <a:r>
              <a:rPr lang="en-US" dirty="0"/>
              <a:t>OTCOVSTVO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Ježiš</a:t>
            </a:r>
            <a:r>
              <a:rPr lang="en-US" sz="1700" dirty="0"/>
              <a:t> </a:t>
            </a:r>
            <a:r>
              <a:rPr lang="en-US" sz="1700" dirty="0" err="1"/>
              <a:t>bol</a:t>
            </a:r>
            <a:r>
              <a:rPr lang="en-US" sz="1700" dirty="0"/>
              <a:t> </a:t>
            </a:r>
            <a:r>
              <a:rPr lang="en-US" sz="1700" b="1" dirty="0" err="1"/>
              <a:t>zrodený</a:t>
            </a:r>
            <a:r>
              <a:rPr lang="en-US" sz="1700" dirty="0"/>
              <a:t> z </a:t>
            </a:r>
            <a:r>
              <a:rPr lang="en-US" sz="1700" dirty="0" err="1"/>
              <a:t>Márie</a:t>
            </a:r>
            <a:r>
              <a:rPr lang="en-US" sz="1700" dirty="0"/>
              <a:t>. </a:t>
            </a:r>
            <a:r>
              <a:rPr lang="en-US" sz="1700" dirty="0" err="1"/>
              <a:t>Čo</a:t>
            </a:r>
            <a:r>
              <a:rPr lang="en-US" sz="1700" dirty="0"/>
              <a:t> </a:t>
            </a:r>
            <a:r>
              <a:rPr lang="en-US" sz="1700" dirty="0" err="1"/>
              <a:t>znamená</a:t>
            </a:r>
            <a:r>
              <a:rPr lang="en-US" sz="1700" dirty="0"/>
              <a:t>, </a:t>
            </a:r>
            <a:r>
              <a:rPr lang="en-US" sz="1700" dirty="0" err="1"/>
              <a:t>že</a:t>
            </a:r>
            <a:r>
              <a:rPr lang="en-US" sz="1700" dirty="0"/>
              <a:t> </a:t>
            </a:r>
            <a:r>
              <a:rPr lang="en-US" sz="1700" dirty="0" err="1"/>
              <a:t>otcom</a:t>
            </a:r>
            <a:r>
              <a:rPr lang="en-US" sz="1700" dirty="0"/>
              <a:t>  </a:t>
            </a:r>
            <a:r>
              <a:rPr lang="en-US" sz="1700" dirty="0" err="1"/>
              <a:t>nie</a:t>
            </a:r>
            <a:r>
              <a:rPr lang="en-US" sz="1700" dirty="0"/>
              <a:t> je Jozef, ale </a:t>
            </a:r>
            <a:r>
              <a:rPr lang="en-US" sz="1700" dirty="0" err="1"/>
              <a:t>Boh</a:t>
            </a:r>
            <a:r>
              <a:rPr lang="en-US" sz="1700" dirty="0"/>
              <a:t> </a:t>
            </a:r>
            <a:r>
              <a:rPr lang="en-US" sz="1700" dirty="0" err="1"/>
              <a:t>sám</a:t>
            </a:r>
            <a:r>
              <a:rPr lang="en-US" sz="1700" dirty="0"/>
              <a:t>. Jozef je </a:t>
            </a:r>
            <a:r>
              <a:rPr lang="en-US" sz="1700" dirty="0" err="1"/>
              <a:t>však</a:t>
            </a:r>
            <a:r>
              <a:rPr lang="en-US" sz="1700" dirty="0"/>
              <a:t> </a:t>
            </a:r>
            <a:r>
              <a:rPr lang="en-US" sz="1700" dirty="0" err="1"/>
              <a:t>súčasťou</a:t>
            </a:r>
            <a:r>
              <a:rPr lang="en-US" sz="1700" dirty="0"/>
              <a:t> </a:t>
            </a:r>
            <a:r>
              <a:rPr lang="en-US" sz="1700" dirty="0" err="1"/>
              <a:t>rodokmeňa</a:t>
            </a:r>
            <a:r>
              <a:rPr lang="en-US" sz="1700" dirty="0"/>
              <a:t> </a:t>
            </a:r>
            <a:r>
              <a:rPr lang="en-US" sz="1700" dirty="0" err="1"/>
              <a:t>Ježiša</a:t>
            </a:r>
            <a:r>
              <a:rPr lang="en-US" sz="1700" dirty="0"/>
              <a:t>, je </a:t>
            </a:r>
            <a:r>
              <a:rPr lang="en-US" sz="1700" dirty="0" err="1"/>
              <a:t>manželom</a:t>
            </a:r>
            <a:r>
              <a:rPr lang="en-US" sz="1700" dirty="0"/>
              <a:t> </a:t>
            </a:r>
            <a:r>
              <a:rPr lang="en-US" sz="1700" dirty="0" err="1"/>
              <a:t>rodičky</a:t>
            </a:r>
            <a:r>
              <a:rPr lang="en-US" sz="1700" dirty="0"/>
              <a:t> </a:t>
            </a:r>
            <a:r>
              <a:rPr lang="en-US" sz="1700" dirty="0" err="1"/>
              <a:t>Božieho</a:t>
            </a:r>
            <a:r>
              <a:rPr lang="en-US" sz="1700" dirty="0"/>
              <a:t> </a:t>
            </a:r>
            <a:r>
              <a:rPr lang="en-US" sz="1700" dirty="0" err="1"/>
              <a:t>syna</a:t>
            </a:r>
            <a:r>
              <a:rPr lang="en-US" sz="1700" dirty="0"/>
              <a:t>.  </a:t>
            </a:r>
            <a:r>
              <a:rPr lang="en-US" sz="1700" dirty="0" err="1"/>
              <a:t>Bol</a:t>
            </a:r>
            <a:r>
              <a:rPr lang="en-US" sz="1700" dirty="0"/>
              <a:t> </a:t>
            </a:r>
            <a:r>
              <a:rPr lang="en-US" sz="1700" dirty="0" err="1"/>
              <a:t>otcom</a:t>
            </a:r>
            <a:r>
              <a:rPr lang="en-US" sz="1700" dirty="0"/>
              <a:t> </a:t>
            </a:r>
            <a:r>
              <a:rPr lang="en-US" sz="1700" dirty="0" err="1"/>
              <a:t>Ježiša</a:t>
            </a:r>
            <a:r>
              <a:rPr lang="en-US" sz="1700" dirty="0"/>
              <a:t> no </a:t>
            </a:r>
            <a:r>
              <a:rPr lang="en-US" sz="1700" dirty="0" err="1"/>
              <a:t>nie</a:t>
            </a:r>
            <a:r>
              <a:rPr lang="en-US" sz="1700" dirty="0"/>
              <a:t> v </a:t>
            </a:r>
            <a:r>
              <a:rPr lang="en-US" sz="1700" dirty="0" err="1"/>
              <a:t>pokrvnej</a:t>
            </a:r>
            <a:r>
              <a:rPr lang="en-US" sz="1700" dirty="0"/>
              <a:t> </a:t>
            </a:r>
            <a:r>
              <a:rPr lang="en-US" sz="1700" dirty="0" err="1"/>
              <a:t>línii</a:t>
            </a:r>
            <a:r>
              <a:rPr lang="en-US" sz="1700" dirty="0"/>
              <a:t>. </a:t>
            </a:r>
            <a:r>
              <a:rPr lang="en-US" sz="1700" dirty="0" err="1"/>
              <a:t>Jeho</a:t>
            </a:r>
            <a:r>
              <a:rPr lang="en-US" sz="1700" dirty="0"/>
              <a:t> </a:t>
            </a:r>
            <a:r>
              <a:rPr lang="en-US" sz="1700" dirty="0" err="1"/>
              <a:t>zákonné</a:t>
            </a:r>
            <a:r>
              <a:rPr lang="en-US" sz="1700" dirty="0"/>
              <a:t> </a:t>
            </a:r>
            <a:r>
              <a:rPr lang="en-US" sz="1700" dirty="0" err="1"/>
              <a:t>alebo</a:t>
            </a:r>
            <a:r>
              <a:rPr lang="en-US" sz="1700" dirty="0"/>
              <a:t> </a:t>
            </a:r>
            <a:r>
              <a:rPr lang="en-US" sz="1700" dirty="0" err="1"/>
              <a:t>adoptívne</a:t>
            </a:r>
            <a:r>
              <a:rPr lang="en-US" sz="1700" dirty="0"/>
              <a:t> </a:t>
            </a:r>
            <a:r>
              <a:rPr lang="en-US" sz="1700" dirty="0" err="1"/>
              <a:t>otcovstvo</a:t>
            </a:r>
            <a:r>
              <a:rPr lang="en-US" sz="1700" dirty="0"/>
              <a:t> bolo </a:t>
            </a:r>
            <a:r>
              <a:rPr lang="en-US" sz="1700" dirty="0" err="1"/>
              <a:t>všeobecné</a:t>
            </a:r>
            <a:r>
              <a:rPr lang="en-US" sz="1700" dirty="0"/>
              <a:t> </a:t>
            </a:r>
            <a:r>
              <a:rPr lang="en-US" sz="1700" dirty="0" err="1"/>
              <a:t>uznané</a:t>
            </a:r>
            <a:r>
              <a:rPr lang="en-US" sz="1700" dirty="0"/>
              <a:t> </a:t>
            </a:r>
            <a:r>
              <a:rPr lang="en-US" sz="1700" dirty="0" err="1"/>
              <a:t>pri</a:t>
            </a:r>
            <a:r>
              <a:rPr lang="en-US" sz="1700" dirty="0"/>
              <a:t> </a:t>
            </a:r>
            <a:r>
              <a:rPr lang="en-US" sz="1700" dirty="0" err="1"/>
              <a:t>obriezke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šiestý</a:t>
            </a:r>
            <a:r>
              <a:rPr lang="en-US" sz="1700" dirty="0"/>
              <a:t> </a:t>
            </a:r>
            <a:r>
              <a:rPr lang="en-US" sz="1700" dirty="0" err="1"/>
              <a:t>deň</a:t>
            </a:r>
            <a:r>
              <a:rPr lang="en-US" sz="1700" dirty="0"/>
              <a:t>. 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FC0184C6-42BF-4077-9A28-AE4B6FE5F80A}"/>
              </a:ext>
            </a:extLst>
          </p:cNvPr>
          <p:cNvSpPr/>
          <p:nvPr/>
        </p:nvSpPr>
        <p:spPr>
          <a:xfrm>
            <a:off x="766" y="5291821"/>
            <a:ext cx="121912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Rodokmeň Ježiša Krista, syna Dávidovho, syna Abrahámovho. Abrahám mal syna Izáka, Izák Jakuba, Jakub Júdu a jeho bratov, Júda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Faresa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Záru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z Tamary.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Fares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mal syna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Ezroma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Ezrom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Arama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Aram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mal syna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Aminadaba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Aminadab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Násona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Náson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Salmona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Salmon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mal syna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Bóza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Rachaby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Bóz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Obeda z Rút, Obed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Jesseho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Jesse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kráľa Dávida. Dávid mal syna Šalamúna z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Uriášovej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ženy. Šalamún mal syna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Roboama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Roboam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Abiáša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Abiáš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Azu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Aza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Jozafata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Jozafat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Jorama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Joram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Oziáša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Oziáš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mal syna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Joatama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Joatam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Achaza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Achaz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Ezechiáša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Ezechiáš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mal syna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Manassesa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Manasses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Amona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Amon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Joziáša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Joziáš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Jechoniáša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a jeho bratov za babylonského zajatia. Po babylonskom zajatí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Jechoniáš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mal syna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Salatiela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Salatiel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Zorobábela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Zorobábel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Abiuda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Abiud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Eliakima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Eliakim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Azora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. Azor mal syna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Sadoka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Sadok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Achima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Achim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Eliuda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Eliud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mal syna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Eleazara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Eleazar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Matana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Matan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Jakuba. Jakub mal syna Jozefa, manžela Márie, z ktorej sa narodil Ježiš, nazývaný Kristus. Všetkých pokolení od Abraháma po Dávida bolo štrnásť, od Dávida po babylonské zajatie štrnásť a štrnásť od babylonského zajatia po Krista (</a:t>
            </a:r>
            <a:r>
              <a:rPr lang="sk-SK" sz="1600" dirty="0" err="1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Mt</a:t>
            </a:r>
            <a:r>
              <a:rPr lang="sk-SK" sz="1600" dirty="0">
                <a:solidFill>
                  <a:srgbClr val="002060"/>
                </a:solidFill>
                <a:latin typeface="Gabriola" panose="04040605051002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1, 1-17).</a:t>
            </a:r>
          </a:p>
        </p:txBody>
      </p:sp>
    </p:spTree>
    <p:extLst>
      <p:ext uri="{BB962C8B-B14F-4D97-AF65-F5344CB8AC3E}">
        <p14:creationId xmlns:p14="http://schemas.microsoft.com/office/powerpoint/2010/main" val="269349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F8AF16F6-406B-49E8-90EA-2F4239479679}"/>
              </a:ext>
            </a:extLst>
          </p:cNvPr>
          <p:cNvSpPr txBox="1"/>
          <p:nvPr/>
        </p:nvSpPr>
        <p:spPr>
          <a:xfrm>
            <a:off x="561474" y="629266"/>
            <a:ext cx="4077582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POSLUŠNÝ OTEC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01573848-3E6E-408B-9BFE-47CE9AC59E48}"/>
              </a:ext>
            </a:extLst>
          </p:cNvPr>
          <p:cNvSpPr/>
          <p:nvPr/>
        </p:nvSpPr>
        <p:spPr>
          <a:xfrm>
            <a:off x="648930" y="1876926"/>
            <a:ext cx="3925957" cy="5052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Ježiš</a:t>
            </a:r>
            <a:r>
              <a:rPr lang="en-US" sz="1400" dirty="0"/>
              <a:t> </a:t>
            </a:r>
            <a:r>
              <a:rPr lang="en-US" sz="1400" dirty="0" err="1"/>
              <a:t>sa</a:t>
            </a:r>
            <a:r>
              <a:rPr lang="en-US" sz="1400" dirty="0"/>
              <a:t> </a:t>
            </a:r>
            <a:r>
              <a:rPr lang="en-US" sz="1400" dirty="0" err="1"/>
              <a:t>narodil</a:t>
            </a:r>
            <a:r>
              <a:rPr lang="en-US" sz="1400" dirty="0"/>
              <a:t> z </a:t>
            </a:r>
            <a:r>
              <a:rPr lang="en-US" sz="1400" dirty="0" err="1"/>
              <a:t>Márie</a:t>
            </a:r>
            <a:r>
              <a:rPr lang="en-US" sz="1400" dirty="0"/>
              <a:t>, </a:t>
            </a:r>
            <a:r>
              <a:rPr lang="en-US" sz="1400" dirty="0" err="1"/>
              <a:t>manželky</a:t>
            </a:r>
            <a:r>
              <a:rPr lang="en-US" sz="1400" dirty="0"/>
              <a:t> </a:t>
            </a:r>
            <a:r>
              <a:rPr lang="en-US" sz="1400" dirty="0" err="1"/>
              <a:t>Jozefa</a:t>
            </a:r>
            <a:r>
              <a:rPr lang="en-US" sz="1400" dirty="0"/>
              <a:t>, </a:t>
            </a:r>
            <a:r>
              <a:rPr lang="en-US" sz="1400" dirty="0" err="1"/>
              <a:t>syna</a:t>
            </a:r>
            <a:r>
              <a:rPr lang="en-US" sz="1400" dirty="0"/>
              <a:t> </a:t>
            </a:r>
            <a:r>
              <a:rPr lang="en-US" sz="1400" dirty="0" err="1"/>
              <a:t>Dávidovho</a:t>
            </a:r>
            <a:r>
              <a:rPr lang="en-US" sz="14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Jozef </a:t>
            </a:r>
            <a:r>
              <a:rPr lang="en-US" sz="1400" i="1" dirty="0" err="1"/>
              <a:t>nechápal</a:t>
            </a:r>
            <a:r>
              <a:rPr lang="en-US" sz="1400" dirty="0"/>
              <a:t> ale </a:t>
            </a:r>
            <a:r>
              <a:rPr lang="en-US" sz="1400" dirty="0" err="1"/>
              <a:t>vedel</a:t>
            </a:r>
            <a:r>
              <a:rPr lang="en-US" sz="1400" dirty="0"/>
              <a:t>, </a:t>
            </a:r>
            <a:r>
              <a:rPr lang="en-US" sz="1400" dirty="0" err="1"/>
              <a:t>že</a:t>
            </a:r>
            <a:r>
              <a:rPr lang="en-US" sz="1400" dirty="0"/>
              <a:t> Mária je </a:t>
            </a:r>
            <a:r>
              <a:rPr lang="en-US" sz="1400" i="1" dirty="0" err="1"/>
              <a:t>Božou</a:t>
            </a:r>
            <a:r>
              <a:rPr lang="en-US" sz="1400" i="1" dirty="0"/>
              <a:t> </a:t>
            </a:r>
            <a:r>
              <a:rPr lang="en-US" sz="1400" i="1" dirty="0" err="1"/>
              <a:t>ženou</a:t>
            </a:r>
            <a:r>
              <a:rPr lang="en-US" sz="1400" i="1" dirty="0"/>
              <a:t>. </a:t>
            </a:r>
            <a:r>
              <a:rPr lang="en-US" sz="1400" dirty="0"/>
              <a:t>A </a:t>
            </a:r>
            <a:r>
              <a:rPr lang="en-US" sz="1400" dirty="0" err="1"/>
              <a:t>tak</a:t>
            </a:r>
            <a:r>
              <a:rPr lang="en-US" sz="1400" dirty="0"/>
              <a:t> </a:t>
            </a:r>
            <a:r>
              <a:rPr lang="en-US" sz="1400" dirty="0" err="1"/>
              <a:t>sa</a:t>
            </a:r>
            <a:r>
              <a:rPr lang="en-US" sz="1400" dirty="0"/>
              <a:t> </a:t>
            </a:r>
            <a:r>
              <a:rPr lang="en-US" sz="1400" dirty="0" err="1"/>
              <a:t>rozhodol</a:t>
            </a:r>
            <a:r>
              <a:rPr lang="en-US" sz="1400" dirty="0"/>
              <a:t> </a:t>
            </a:r>
            <a:r>
              <a:rPr lang="en-US" sz="1400" i="1" dirty="0" err="1"/>
              <a:t>prepustiť</a:t>
            </a:r>
            <a:r>
              <a:rPr lang="en-US" sz="1400" i="1" dirty="0"/>
              <a:t> </a:t>
            </a:r>
            <a:r>
              <a:rPr lang="en-US" sz="1400" i="1" dirty="0" err="1"/>
              <a:t>ju</a:t>
            </a:r>
            <a:r>
              <a:rPr lang="en-US" sz="1400" i="1" dirty="0"/>
              <a:t> v </a:t>
            </a:r>
            <a:r>
              <a:rPr lang="en-US" sz="1400" i="1" dirty="0" err="1"/>
              <a:t>tichosti</a:t>
            </a:r>
            <a:r>
              <a:rPr lang="en-US" sz="1400" dirty="0"/>
              <a:t>, bez </a:t>
            </a:r>
            <a:r>
              <a:rPr lang="en-US" sz="1400" i="1" dirty="0" err="1"/>
              <a:t>verejného</a:t>
            </a:r>
            <a:r>
              <a:rPr lang="en-US" sz="1400" i="1" dirty="0"/>
              <a:t> </a:t>
            </a:r>
            <a:r>
              <a:rPr lang="en-US" sz="1400" dirty="0" err="1"/>
              <a:t>obvinenia</a:t>
            </a:r>
            <a:r>
              <a:rPr lang="en-US" sz="1400" dirty="0"/>
              <a:t>, </a:t>
            </a:r>
            <a:r>
              <a:rPr lang="en-US" sz="1400" dirty="0" err="1"/>
              <a:t>až</a:t>
            </a:r>
            <a:r>
              <a:rPr lang="en-US" sz="1400" dirty="0"/>
              <a:t> </a:t>
            </a:r>
            <a:r>
              <a:rPr lang="en-US" sz="1400" dirty="0" err="1"/>
              <a:t>kým</a:t>
            </a:r>
            <a:r>
              <a:rPr lang="en-US" sz="1400" dirty="0"/>
              <a:t> </a:t>
            </a:r>
            <a:r>
              <a:rPr lang="en-US" sz="1400" i="1" dirty="0" err="1"/>
              <a:t>nezasiahol</a:t>
            </a:r>
            <a:r>
              <a:rPr lang="en-US" sz="1400" i="1" dirty="0"/>
              <a:t> </a:t>
            </a:r>
            <a:r>
              <a:rPr lang="en-US" sz="1400" i="1" dirty="0" err="1"/>
              <a:t>Pán</a:t>
            </a:r>
            <a:r>
              <a:rPr lang="en-US" sz="1400" dirty="0"/>
              <a:t> </a:t>
            </a:r>
            <a:r>
              <a:rPr lang="en-US" sz="1400" dirty="0" err="1"/>
              <a:t>cez</a:t>
            </a:r>
            <a:r>
              <a:rPr lang="en-US" sz="1400" dirty="0"/>
              <a:t> </a:t>
            </a:r>
            <a:r>
              <a:rPr lang="en-US" sz="1400" dirty="0" err="1"/>
              <a:t>anjela</a:t>
            </a:r>
            <a:r>
              <a:rPr lang="en-US" sz="1400" dirty="0"/>
              <a:t> </a:t>
            </a:r>
            <a:r>
              <a:rPr lang="en-US" sz="1400" dirty="0" err="1"/>
              <a:t>vo</a:t>
            </a:r>
            <a:r>
              <a:rPr lang="en-US" sz="1400" dirty="0"/>
              <a:t> </a:t>
            </a:r>
            <a:r>
              <a:rPr lang="en-US" sz="1400" dirty="0" err="1"/>
              <a:t>sne</a:t>
            </a:r>
            <a:r>
              <a:rPr lang="en-US" sz="1400" dirty="0"/>
              <a:t>, </a:t>
            </a:r>
            <a:r>
              <a:rPr lang="en-US" sz="1400" dirty="0" err="1"/>
              <a:t>ktorý</a:t>
            </a:r>
            <a:r>
              <a:rPr lang="en-US" sz="1400" dirty="0"/>
              <a:t> </a:t>
            </a:r>
            <a:r>
              <a:rPr lang="en-US" sz="1400" dirty="0" err="1"/>
              <a:t>Jozefovi</a:t>
            </a:r>
            <a:r>
              <a:rPr lang="en-US" sz="1400" dirty="0"/>
              <a:t> </a:t>
            </a:r>
            <a:r>
              <a:rPr lang="en-US" sz="1400" dirty="0" err="1"/>
              <a:t>vysvetlil</a:t>
            </a:r>
            <a:r>
              <a:rPr lang="en-US" sz="1400" dirty="0"/>
              <a:t>, </a:t>
            </a:r>
            <a:r>
              <a:rPr lang="en-US" sz="1400" dirty="0" err="1"/>
              <a:t>že</a:t>
            </a:r>
            <a:r>
              <a:rPr lang="en-US" sz="1400" dirty="0"/>
              <a:t> to </a:t>
            </a:r>
            <a:r>
              <a:rPr lang="en-US" sz="1400" dirty="0" err="1"/>
              <a:t>dieťa</a:t>
            </a:r>
            <a:r>
              <a:rPr lang="en-US" sz="1400" dirty="0"/>
              <a:t>, </a:t>
            </a:r>
            <a:r>
              <a:rPr lang="en-US" sz="1400" i="1" dirty="0" err="1"/>
              <a:t>ktoré</a:t>
            </a:r>
            <a:r>
              <a:rPr lang="en-US" sz="1400" i="1" dirty="0"/>
              <a:t> </a:t>
            </a:r>
            <a:r>
              <a:rPr lang="en-US" sz="1400" i="1" dirty="0" err="1"/>
              <a:t>sa</a:t>
            </a:r>
            <a:r>
              <a:rPr lang="en-US" sz="1400" i="1" dirty="0"/>
              <a:t> v </a:t>
            </a:r>
            <a:r>
              <a:rPr lang="en-US" sz="1400" i="1" dirty="0" err="1"/>
              <a:t>nej</a:t>
            </a:r>
            <a:r>
              <a:rPr lang="en-US" sz="1400" i="1" dirty="0"/>
              <a:t> </a:t>
            </a:r>
            <a:r>
              <a:rPr lang="en-US" sz="1400" i="1" dirty="0" err="1"/>
              <a:t>počalo</a:t>
            </a:r>
            <a:r>
              <a:rPr lang="en-US" sz="1400" dirty="0"/>
              <a:t> </a:t>
            </a:r>
            <a:r>
              <a:rPr lang="en-US" sz="1400" dirty="0" err="1"/>
              <a:t>pochádza</a:t>
            </a:r>
            <a:r>
              <a:rPr lang="en-US" sz="1400" dirty="0"/>
              <a:t> </a:t>
            </a:r>
            <a:r>
              <a:rPr lang="en-US" sz="1400" i="1" dirty="0"/>
              <a:t>od </a:t>
            </a:r>
            <a:r>
              <a:rPr lang="en-US" sz="1400" i="1" dirty="0" err="1"/>
              <a:t>Ducha</a:t>
            </a:r>
            <a:r>
              <a:rPr lang="en-US" sz="1400" i="1" dirty="0"/>
              <a:t> </a:t>
            </a:r>
            <a:r>
              <a:rPr lang="en-US" sz="1400" i="1" dirty="0" err="1"/>
              <a:t>Svätého</a:t>
            </a:r>
            <a:r>
              <a:rPr lang="en-US" sz="1400" dirty="0"/>
              <a:t>. A </a:t>
            </a:r>
            <a:r>
              <a:rPr lang="en-US" sz="1400" dirty="0" err="1"/>
              <a:t>tak</a:t>
            </a:r>
            <a:r>
              <a:rPr lang="en-US" sz="1400" dirty="0"/>
              <a:t> </a:t>
            </a:r>
            <a:r>
              <a:rPr lang="en-US" sz="1400" b="1" i="1" dirty="0"/>
              <a:t>“</a:t>
            </a:r>
            <a:r>
              <a:rPr lang="en-US" sz="1400" b="1" i="1" dirty="0" err="1"/>
              <a:t>uveril</a:t>
            </a:r>
            <a:r>
              <a:rPr lang="en-US" sz="1400" b="1" i="1" dirty="0"/>
              <a:t> a </a:t>
            </a:r>
            <a:r>
              <a:rPr lang="en-US" sz="1400" b="1" i="1" dirty="0" err="1"/>
              <a:t>poslúchol</a:t>
            </a:r>
            <a:r>
              <a:rPr lang="en-US" sz="1400" b="1" i="1" dirty="0"/>
              <a:t>“</a:t>
            </a:r>
            <a:r>
              <a:rPr lang="en-US" sz="1400" b="1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/>
              <a:t>Jozef </a:t>
            </a:r>
            <a:r>
              <a:rPr lang="en-US" sz="1400" i="1" dirty="0" err="1"/>
              <a:t>nešiel</a:t>
            </a:r>
            <a:r>
              <a:rPr lang="en-US" sz="1400" i="1" dirty="0"/>
              <a:t> </a:t>
            </a:r>
            <a:r>
              <a:rPr lang="en-US" sz="1400" i="1" dirty="0" err="1"/>
              <a:t>hľadať</a:t>
            </a:r>
            <a:r>
              <a:rPr lang="en-US" sz="1400" i="1" dirty="0"/>
              <a:t> </a:t>
            </a:r>
            <a:r>
              <a:rPr lang="en-US" sz="1400" i="1" dirty="0" err="1"/>
              <a:t>útechu</a:t>
            </a:r>
            <a:r>
              <a:rPr lang="en-US" sz="1400" i="1" dirty="0"/>
              <a:t> u </a:t>
            </a:r>
            <a:r>
              <a:rPr lang="en-US" sz="1400" i="1" dirty="0" err="1"/>
              <a:t>priateľov</a:t>
            </a:r>
            <a:r>
              <a:rPr lang="en-US" sz="1400" i="1" dirty="0"/>
              <a:t>, </a:t>
            </a:r>
            <a:r>
              <a:rPr lang="en-US" sz="1400" i="1" dirty="0" err="1"/>
              <a:t>nešiel</a:t>
            </a:r>
            <a:r>
              <a:rPr lang="en-US" sz="1400" i="1" dirty="0"/>
              <a:t> za </a:t>
            </a:r>
            <a:r>
              <a:rPr lang="en-US" sz="1400" i="1" dirty="0" err="1"/>
              <a:t>psychiatrom</a:t>
            </a:r>
            <a:r>
              <a:rPr lang="en-US" sz="1400" i="1" dirty="0"/>
              <a:t>, aby mu </a:t>
            </a:r>
            <a:r>
              <a:rPr lang="en-US" sz="1400" i="1" dirty="0" err="1"/>
              <a:t>vysvetlil</a:t>
            </a:r>
            <a:r>
              <a:rPr lang="en-US" sz="1400" i="1" dirty="0"/>
              <a:t> ten </a:t>
            </a:r>
            <a:r>
              <a:rPr lang="en-US" sz="1400" i="1" dirty="0" err="1"/>
              <a:t>sen.</a:t>
            </a:r>
            <a:r>
              <a:rPr lang="en-US" sz="1400" i="1" dirty="0"/>
              <a:t>.. </a:t>
            </a:r>
            <a:r>
              <a:rPr lang="en-US" sz="1400" i="1" dirty="0" err="1"/>
              <a:t>Nie</a:t>
            </a:r>
            <a:r>
              <a:rPr lang="en-US" sz="1400" i="1" dirty="0"/>
              <a:t>, on </a:t>
            </a:r>
            <a:r>
              <a:rPr lang="en-US" sz="1400" i="1" dirty="0" err="1"/>
              <a:t>uveril</a:t>
            </a:r>
            <a:r>
              <a:rPr lang="en-US" sz="1400" i="1" dirty="0"/>
              <a:t> a </a:t>
            </a:r>
            <a:r>
              <a:rPr lang="en-US" sz="1400" i="1" dirty="0" err="1"/>
              <a:t>kráčal</a:t>
            </a:r>
            <a:r>
              <a:rPr lang="en-US" sz="1400" i="1" dirty="0"/>
              <a:t> </a:t>
            </a:r>
            <a:r>
              <a:rPr lang="en-US" sz="1400" i="1" dirty="0" err="1"/>
              <a:t>vpred</a:t>
            </a:r>
            <a:r>
              <a:rPr lang="en-US" sz="1400" i="1" dirty="0"/>
              <a:t>. On </a:t>
            </a:r>
            <a:r>
              <a:rPr lang="en-US" sz="1400" i="1" dirty="0" err="1"/>
              <a:t>zobral</a:t>
            </a:r>
            <a:r>
              <a:rPr lang="en-US" sz="1400" i="1" dirty="0"/>
              <a:t> </a:t>
            </a:r>
            <a:r>
              <a:rPr lang="en-US" sz="1400" i="1" dirty="0" err="1"/>
              <a:t>na</a:t>
            </a:r>
            <a:r>
              <a:rPr lang="en-US" sz="1400" i="1" dirty="0"/>
              <a:t> </a:t>
            </a:r>
            <a:r>
              <a:rPr lang="en-US" sz="1400" i="1" dirty="0" err="1"/>
              <a:t>seba</a:t>
            </a:r>
            <a:r>
              <a:rPr lang="en-US" sz="1400" i="1" dirty="0"/>
              <a:t> </a:t>
            </a:r>
            <a:r>
              <a:rPr lang="en-US" sz="1400" i="1" dirty="0" err="1"/>
              <a:t>otcovstvo</a:t>
            </a:r>
            <a:r>
              <a:rPr lang="en-US" sz="1400" i="1" dirty="0"/>
              <a:t>, </a:t>
            </a:r>
            <a:r>
              <a:rPr lang="en-US" sz="1400" i="1" dirty="0" err="1"/>
              <a:t>ktoré</a:t>
            </a:r>
            <a:r>
              <a:rPr lang="en-US" sz="1400" i="1" dirty="0"/>
              <a:t> </a:t>
            </a:r>
            <a:r>
              <a:rPr lang="en-US" sz="1400" i="1" dirty="0" err="1"/>
              <a:t>nebolo</a:t>
            </a:r>
            <a:r>
              <a:rPr lang="en-US" sz="1400" i="1" dirty="0"/>
              <a:t> </a:t>
            </a:r>
            <a:r>
              <a:rPr lang="en-US" sz="1400" i="1" dirty="0" err="1"/>
              <a:t>jeho</a:t>
            </a:r>
            <a:r>
              <a:rPr lang="en-US" sz="1400" i="1" dirty="0"/>
              <a:t>, </a:t>
            </a:r>
            <a:r>
              <a:rPr lang="en-US" sz="1400" i="1" dirty="0" err="1"/>
              <a:t>pochádzalo</a:t>
            </a:r>
            <a:r>
              <a:rPr lang="en-US" sz="1400" i="1" dirty="0"/>
              <a:t> od </a:t>
            </a:r>
            <a:r>
              <a:rPr lang="en-US" sz="1400" i="1" dirty="0" err="1"/>
              <a:t>Otca</a:t>
            </a:r>
            <a:r>
              <a:rPr lang="en-US" sz="1400" i="1" dirty="0"/>
              <a:t>. A </a:t>
            </a:r>
            <a:r>
              <a:rPr lang="en-US" sz="1400" i="1" dirty="0" err="1"/>
              <a:t>túto</a:t>
            </a:r>
            <a:r>
              <a:rPr lang="en-US" sz="1400" i="1" dirty="0"/>
              <a:t> </a:t>
            </a:r>
            <a:r>
              <a:rPr lang="en-US" sz="1400" i="1" dirty="0" err="1"/>
              <a:t>úlohu</a:t>
            </a:r>
            <a:r>
              <a:rPr lang="en-US" sz="1400" i="1" dirty="0"/>
              <a:t> </a:t>
            </a:r>
            <a:r>
              <a:rPr lang="en-US" sz="1400" i="1" dirty="0" err="1"/>
              <a:t>vykonával</a:t>
            </a:r>
            <a:r>
              <a:rPr lang="en-US" sz="1400" i="1" dirty="0"/>
              <a:t> </a:t>
            </a:r>
            <a:r>
              <a:rPr lang="en-US" sz="1400" i="1" dirty="0" err="1"/>
              <a:t>ďalej</a:t>
            </a:r>
            <a:r>
              <a:rPr lang="en-US" sz="1400" i="1" dirty="0"/>
              <a:t> </a:t>
            </a:r>
            <a:r>
              <a:rPr lang="en-US" sz="1400" i="1" dirty="0" err="1"/>
              <a:t>tak</a:t>
            </a:r>
            <a:r>
              <a:rPr lang="en-US" sz="1400" i="1" dirty="0"/>
              <a:t>, </a:t>
            </a:r>
            <a:r>
              <a:rPr lang="en-US" sz="1400" i="1" dirty="0" err="1"/>
              <a:t>že</a:t>
            </a:r>
            <a:r>
              <a:rPr lang="en-US" sz="1400" i="1" dirty="0"/>
              <a:t> </a:t>
            </a:r>
            <a:r>
              <a:rPr lang="en-US" sz="1400" i="1" dirty="0" err="1"/>
              <a:t>sa</a:t>
            </a:r>
            <a:r>
              <a:rPr lang="en-US" sz="1400" i="1" dirty="0"/>
              <a:t> </a:t>
            </a:r>
            <a:r>
              <a:rPr lang="en-US" sz="1400" i="1" dirty="0" err="1"/>
              <a:t>nielen</a:t>
            </a:r>
            <a:r>
              <a:rPr lang="en-US" sz="1400" i="1" dirty="0"/>
              <a:t> </a:t>
            </a:r>
            <a:r>
              <a:rPr lang="en-US" sz="1400" i="1" dirty="0" err="1"/>
              <a:t>staral</a:t>
            </a:r>
            <a:r>
              <a:rPr lang="en-US" sz="1400" i="1" dirty="0"/>
              <a:t> o </a:t>
            </a:r>
            <a:r>
              <a:rPr lang="en-US" sz="1400" i="1" dirty="0" err="1"/>
              <a:t>obživu</a:t>
            </a:r>
            <a:r>
              <a:rPr lang="en-US" sz="1400" i="1" dirty="0"/>
              <a:t> </a:t>
            </a:r>
            <a:r>
              <a:rPr lang="en-US" sz="1400" i="1" dirty="0" err="1"/>
              <a:t>Márie</a:t>
            </a:r>
            <a:r>
              <a:rPr lang="en-US" sz="1400" i="1" dirty="0"/>
              <a:t> a </a:t>
            </a:r>
            <a:r>
              <a:rPr lang="en-US" sz="1400" i="1" dirty="0" err="1"/>
              <a:t>dieťaťa</a:t>
            </a:r>
            <a:r>
              <a:rPr lang="en-US" sz="1400" i="1" dirty="0"/>
              <a:t>, ale </a:t>
            </a:r>
            <a:r>
              <a:rPr lang="en-US" sz="1400" i="1" dirty="0" err="1"/>
              <a:t>tiež</a:t>
            </a:r>
            <a:r>
              <a:rPr lang="en-US" sz="1400" i="1" dirty="0"/>
              <a:t> </a:t>
            </a:r>
            <a:r>
              <a:rPr lang="en-US" sz="1400" i="1" dirty="0" err="1"/>
              <a:t>vychovával</a:t>
            </a:r>
            <a:r>
              <a:rPr lang="en-US" sz="1400" i="1" dirty="0"/>
              <a:t> </a:t>
            </a:r>
            <a:r>
              <a:rPr lang="en-US" sz="1400" i="1" dirty="0" err="1"/>
              <a:t>dieťa</a:t>
            </a:r>
            <a:r>
              <a:rPr lang="en-US" sz="1400" i="1" dirty="0"/>
              <a:t>, </a:t>
            </a:r>
            <a:r>
              <a:rPr lang="en-US" sz="1400" i="1" dirty="0" err="1"/>
              <a:t>učil</a:t>
            </a:r>
            <a:r>
              <a:rPr lang="en-US" sz="1400" i="1" dirty="0"/>
              <a:t> ho </a:t>
            </a:r>
            <a:r>
              <a:rPr lang="en-US" sz="1400" i="1" dirty="0" err="1"/>
              <a:t>remeslu</a:t>
            </a:r>
            <a:r>
              <a:rPr lang="en-US" sz="1400" i="1" dirty="0"/>
              <a:t> a </a:t>
            </a:r>
            <a:r>
              <a:rPr lang="en-US" sz="1400" i="1" dirty="0" err="1"/>
              <a:t>sprevádzal</a:t>
            </a:r>
            <a:r>
              <a:rPr lang="en-US" sz="1400" i="1" dirty="0"/>
              <a:t> ho k </a:t>
            </a:r>
            <a:r>
              <a:rPr lang="en-US" sz="1400" i="1" dirty="0" err="1"/>
              <a:t>zrelosti</a:t>
            </a:r>
            <a:r>
              <a:rPr lang="en-US" sz="1400" i="1" dirty="0"/>
              <a:t> </a:t>
            </a:r>
            <a:r>
              <a:rPr lang="en-US" sz="1400" i="1" dirty="0" err="1"/>
              <a:t>muža</a:t>
            </a:r>
            <a:r>
              <a:rPr lang="en-US" sz="1400" i="1" dirty="0"/>
              <a:t>. </a:t>
            </a:r>
            <a:r>
              <a:rPr lang="en-US" sz="1400" dirty="0" err="1"/>
              <a:t>Človek</a:t>
            </a:r>
            <a:r>
              <a:rPr lang="en-US" sz="1400" dirty="0"/>
              <a:t> </a:t>
            </a:r>
            <a:r>
              <a:rPr lang="en-US" sz="1400" dirty="0" err="1"/>
              <a:t>sa</a:t>
            </a:r>
            <a:r>
              <a:rPr lang="en-US" sz="1400" dirty="0"/>
              <a:t> </a:t>
            </a:r>
            <a:r>
              <a:rPr lang="en-US" sz="1400" dirty="0" err="1"/>
              <a:t>nestane</a:t>
            </a:r>
            <a:r>
              <a:rPr lang="en-US" sz="1400" dirty="0"/>
              <a:t> </a:t>
            </a:r>
            <a:r>
              <a:rPr lang="en-US" sz="1400" dirty="0" err="1"/>
              <a:t>otcom</a:t>
            </a:r>
            <a:r>
              <a:rPr lang="en-US" sz="1400" dirty="0"/>
              <a:t> </a:t>
            </a:r>
            <a:r>
              <a:rPr lang="en-US" sz="1400" dirty="0" err="1"/>
              <a:t>tým</a:t>
            </a:r>
            <a:r>
              <a:rPr lang="en-US" sz="1400" dirty="0"/>
              <a:t>, </a:t>
            </a:r>
            <a:r>
              <a:rPr lang="en-US" sz="1400" dirty="0" err="1"/>
              <a:t>že</a:t>
            </a:r>
            <a:r>
              <a:rPr lang="en-US" sz="1400" dirty="0"/>
              <a:t> </a:t>
            </a:r>
            <a:r>
              <a:rPr lang="en-US" sz="1400" dirty="0" err="1"/>
              <a:t>privedie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svet</a:t>
            </a:r>
            <a:r>
              <a:rPr lang="en-US" sz="1400" dirty="0"/>
              <a:t> </a:t>
            </a:r>
            <a:r>
              <a:rPr lang="en-US" sz="1400" dirty="0" err="1"/>
              <a:t>dieťa</a:t>
            </a:r>
            <a:r>
              <a:rPr lang="en-US" sz="1400" dirty="0"/>
              <a:t>, ale </a:t>
            </a:r>
            <a:r>
              <a:rPr lang="en-US" sz="1400" dirty="0" err="1"/>
              <a:t>skôr</a:t>
            </a:r>
            <a:r>
              <a:rPr lang="en-US" sz="1400" dirty="0"/>
              <a:t> </a:t>
            </a:r>
            <a:r>
              <a:rPr lang="en-US" sz="1400" dirty="0" err="1"/>
              <a:t>tým</a:t>
            </a:r>
            <a:r>
              <a:rPr lang="en-US" sz="1400" dirty="0"/>
              <a:t>, </a:t>
            </a:r>
            <a:r>
              <a:rPr lang="en-US" sz="1400" dirty="0" err="1"/>
              <a:t>že</a:t>
            </a:r>
            <a:r>
              <a:rPr lang="en-US" sz="1400" dirty="0"/>
              <a:t> </a:t>
            </a:r>
            <a:r>
              <a:rPr lang="en-US" sz="1400" dirty="0" err="1"/>
              <a:t>sa</a:t>
            </a:r>
            <a:r>
              <a:rPr lang="en-US" sz="1400" dirty="0"/>
              <a:t> </a:t>
            </a:r>
            <a:r>
              <a:rPr lang="en-US" sz="1400" dirty="0" err="1"/>
              <a:t>oň</a:t>
            </a:r>
            <a:r>
              <a:rPr lang="en-US" sz="1400" dirty="0"/>
              <a:t> </a:t>
            </a:r>
            <a:r>
              <a:rPr lang="en-US" sz="1400" dirty="0" err="1"/>
              <a:t>zodpovedne</a:t>
            </a:r>
            <a:r>
              <a:rPr lang="en-US" sz="1400" dirty="0"/>
              <a:t> </a:t>
            </a:r>
            <a:r>
              <a:rPr lang="en-US" sz="1400" dirty="0" err="1"/>
              <a:t>stará</a:t>
            </a:r>
            <a:r>
              <a:rPr lang="en-US" sz="1400" dirty="0"/>
              <a:t>. </a:t>
            </a:r>
            <a:r>
              <a:rPr lang="en-US" sz="1400" dirty="0" err="1"/>
              <a:t>Byť</a:t>
            </a:r>
            <a:r>
              <a:rPr lang="en-US" sz="1400" dirty="0"/>
              <a:t> </a:t>
            </a:r>
            <a:r>
              <a:rPr lang="en-US" sz="1400" dirty="0" err="1"/>
              <a:t>otcom</a:t>
            </a:r>
            <a:r>
              <a:rPr lang="en-US" sz="1400" dirty="0"/>
              <a:t> </a:t>
            </a:r>
            <a:r>
              <a:rPr lang="en-US" sz="1400" dirty="0" err="1"/>
              <a:t>znamená</a:t>
            </a:r>
            <a:r>
              <a:rPr lang="en-US" sz="1400" dirty="0"/>
              <a:t> </a:t>
            </a:r>
            <a:r>
              <a:rPr lang="en-US" sz="1400" dirty="0" err="1"/>
              <a:t>uvádzať</a:t>
            </a:r>
            <a:r>
              <a:rPr lang="en-US" sz="1400" dirty="0"/>
              <a:t> a </a:t>
            </a:r>
            <a:r>
              <a:rPr lang="en-US" sz="1400" dirty="0" err="1"/>
              <a:t>sprevádzať</a:t>
            </a:r>
            <a:r>
              <a:rPr lang="en-US" sz="1400" dirty="0"/>
              <a:t> </a:t>
            </a:r>
            <a:r>
              <a:rPr lang="en-US" sz="1400" dirty="0" err="1"/>
              <a:t>dieťa</a:t>
            </a:r>
            <a:r>
              <a:rPr lang="en-US" sz="1400" dirty="0"/>
              <a:t> do reality </a:t>
            </a:r>
            <a:r>
              <a:rPr lang="en-US" sz="1400" dirty="0" err="1"/>
              <a:t>života</a:t>
            </a:r>
            <a:r>
              <a:rPr lang="en-US" sz="1400" dirty="0"/>
              <a:t>. </a:t>
            </a:r>
            <a:endParaRPr lang="sk-SK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sz="1600" i="1" dirty="0">
                <a:solidFill>
                  <a:srgbClr val="00B0F0"/>
                </a:solidFill>
                <a:latin typeface="Gabriola" panose="04040605051002020D02" pitchFamily="82" charset="0"/>
              </a:rPr>
              <a:t>OTÁZKY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sk-SK" sz="1600" i="1" dirty="0">
                <a:solidFill>
                  <a:srgbClr val="00B0F0"/>
                </a:solidFill>
                <a:latin typeface="Gabriola" panose="04040605051002020D02" pitchFamily="82" charset="0"/>
              </a:rPr>
              <a:t>Si ochotný aj  Ty uveriť a poslúchať?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sk-SK" sz="1600" i="1" dirty="0">
                <a:solidFill>
                  <a:srgbClr val="00B0F0"/>
                </a:solidFill>
                <a:latin typeface="Gabriola" panose="04040605051002020D02" pitchFamily="82" charset="0"/>
              </a:rPr>
              <a:t>Poslušnosť prináša požehnanie, máš s tým skúsenosť?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k-SK" sz="1400" i="1" dirty="0">
              <a:solidFill>
                <a:srgbClr val="00B0F0"/>
              </a:solidFill>
              <a:latin typeface="Gabriola" panose="04040605051002020D02" pitchFamily="8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794564F-5CF0-4517-8E39-89831C707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1" y="629267"/>
            <a:ext cx="6019331" cy="4432018"/>
          </a:xfrm>
          <a:prstGeom prst="rect">
            <a:avLst/>
          </a:prstGeom>
          <a:effectLst/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240E5A06-E670-4051-9475-1D5742CBEF76}"/>
              </a:ext>
            </a:extLst>
          </p:cNvPr>
          <p:cNvSpPr/>
          <p:nvPr/>
        </p:nvSpPr>
        <p:spPr>
          <a:xfrm>
            <a:off x="4775413" y="4959712"/>
            <a:ext cx="755294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k-SK" sz="1600" b="1" dirty="0">
                <a:solidFill>
                  <a:srgbClr val="002060"/>
                </a:solidFill>
                <a:latin typeface="Gabriola" panose="04040605051002020D02" pitchFamily="82" charset="0"/>
              </a:rPr>
              <a:t>S narodením Ježiša Krista to bolo takto: Jeho matka Mária bola zasnúbená s Jozefom: Ale skôr, ako by boli začali spolu bývať, ukázalo sa, že počala z Ducha Svätého. Jozef, jej manžel, bol človek spravodlivý a nechcel ju vystaviť potupe, preto ju zamýšľal potajomky prepustiť. Ako o tom uvažoval, zjavil sa mu vo sne Pánov anjel a povedal</a:t>
            </a:r>
            <a:r>
              <a:rPr lang="sk-SK" b="1" dirty="0">
                <a:solidFill>
                  <a:srgbClr val="002060"/>
                </a:solidFill>
                <a:latin typeface="Gabriola" panose="04040605051002020D02" pitchFamily="82" charset="0"/>
              </a:rPr>
              <a:t>: "Jozef, syn Dávidov, neboj sa prijať Máriu, svoju manželku, lebo to, čo sa v nej počalo, je z Ducha Svätého. Porodí syna a dáš mu meno Ježiš, lebo on vyslobodí svoj ľud z hriechov.„ To všetko sa stalo, aby sa splnilo, čo Pán povedal ústami proroka: "Hľa, panna počne a porodí syna a dajú mu meno Emanuel," čo v preklade znamená: Boh s nami. Keď sa Jozef prebudil, urobil, ako mu prikázal Pánov anjel, a prijal svoju manželku (</a:t>
            </a:r>
            <a:r>
              <a:rPr lang="sk-SK" b="1" dirty="0" err="1">
                <a:solidFill>
                  <a:srgbClr val="002060"/>
                </a:solidFill>
                <a:latin typeface="Gabriola" panose="04040605051002020D02" pitchFamily="82" charset="0"/>
              </a:rPr>
              <a:t>Mt</a:t>
            </a:r>
            <a:r>
              <a:rPr lang="sk-SK" b="1" dirty="0">
                <a:solidFill>
                  <a:srgbClr val="002060"/>
                </a:solidFill>
                <a:latin typeface="Gabriola" panose="04040605051002020D02" pitchFamily="82" charset="0"/>
              </a:rPr>
              <a:t> 1,18-24).</a:t>
            </a:r>
          </a:p>
        </p:txBody>
      </p:sp>
    </p:spTree>
    <p:extLst>
      <p:ext uri="{BB962C8B-B14F-4D97-AF65-F5344CB8AC3E}">
        <p14:creationId xmlns:p14="http://schemas.microsoft.com/office/powerpoint/2010/main" val="184273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53A8AF1D-4343-426E-AE73-5550731E0A13}"/>
              </a:ext>
            </a:extLst>
          </p:cNvPr>
          <p:cNvSpPr txBox="1"/>
          <p:nvPr/>
        </p:nvSpPr>
        <p:spPr>
          <a:xfrm>
            <a:off x="681319" y="359046"/>
            <a:ext cx="6714997" cy="59753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500" b="1" dirty="0">
                <a:latin typeface="+mj-lt"/>
              </a:rPr>
              <a:t>2. PRIJÍMAJÚCI OTEC</a:t>
            </a:r>
            <a:endParaRPr lang="sk-SK" sz="3500" b="1" dirty="0"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500" b="1" dirty="0"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Sv. Jozef </a:t>
            </a:r>
            <a:r>
              <a:rPr lang="en-US" sz="1600" dirty="0" err="1"/>
              <a:t>bol</a:t>
            </a:r>
            <a:r>
              <a:rPr lang="en-US" sz="1600" dirty="0"/>
              <a:t> </a:t>
            </a:r>
            <a:r>
              <a:rPr lang="en-US" sz="1600" dirty="0" err="1"/>
              <a:t>citlivý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Boží</a:t>
            </a:r>
            <a:r>
              <a:rPr lang="en-US" sz="1600" dirty="0"/>
              <a:t> </a:t>
            </a:r>
            <a:r>
              <a:rPr lang="en-US" sz="1600" dirty="0" err="1"/>
              <a:t>hlas</a:t>
            </a:r>
            <a:r>
              <a:rPr lang="en-US" sz="1600" dirty="0"/>
              <a:t>, </a:t>
            </a:r>
            <a:r>
              <a:rPr lang="en-US" sz="1600" dirty="0" err="1"/>
              <a:t>objavil</a:t>
            </a:r>
            <a:r>
              <a:rPr lang="en-US" sz="1600" dirty="0"/>
              <a:t> </a:t>
            </a:r>
            <a:r>
              <a:rPr lang="en-US" sz="1600" dirty="0" err="1"/>
              <a:t>Božiu</a:t>
            </a:r>
            <a:r>
              <a:rPr lang="en-US" sz="1600" dirty="0"/>
              <a:t> </a:t>
            </a:r>
            <a:r>
              <a:rPr lang="en-US" sz="1600" dirty="0" err="1"/>
              <a:t>lásku</a:t>
            </a:r>
            <a:r>
              <a:rPr lang="en-US" sz="1600" dirty="0"/>
              <a:t>, </a:t>
            </a:r>
            <a:r>
              <a:rPr lang="en-US" sz="1600" dirty="0" err="1"/>
              <a:t>ktorú</a:t>
            </a:r>
            <a:r>
              <a:rPr lang="en-US" sz="1600" dirty="0"/>
              <a:t> </a:t>
            </a:r>
            <a:r>
              <a:rPr lang="en-US" sz="1600" dirty="0" err="1"/>
              <a:t>ponúkol</a:t>
            </a:r>
            <a:r>
              <a:rPr lang="en-US" sz="1600" dirty="0"/>
              <a:t> </a:t>
            </a:r>
            <a:r>
              <a:rPr lang="en-US" sz="1600" dirty="0" err="1"/>
              <a:t>tým</a:t>
            </a:r>
            <a:r>
              <a:rPr lang="en-US" sz="1600" dirty="0"/>
              <a:t>, </a:t>
            </a:r>
            <a:r>
              <a:rPr lang="en-US" sz="1600" dirty="0" err="1"/>
              <a:t>ktorí</a:t>
            </a:r>
            <a:r>
              <a:rPr lang="en-US" sz="1600" dirty="0"/>
              <a:t> to </a:t>
            </a:r>
            <a:r>
              <a:rPr lang="en-US" sz="1600" dirty="0" err="1"/>
              <a:t>potrebovali</a:t>
            </a:r>
            <a:r>
              <a:rPr lang="en-US" sz="16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Jozef </a:t>
            </a:r>
            <a:r>
              <a:rPr lang="en-US" sz="1600" dirty="0" err="1"/>
              <a:t>prijal</a:t>
            </a:r>
            <a:r>
              <a:rPr lang="en-US" sz="1600" dirty="0"/>
              <a:t> </a:t>
            </a:r>
            <a:r>
              <a:rPr lang="en-US" sz="1600" dirty="0" err="1"/>
              <a:t>Máriu</a:t>
            </a:r>
            <a:r>
              <a:rPr lang="en-US" sz="1600" dirty="0"/>
              <a:t> </a:t>
            </a:r>
            <a:r>
              <a:rPr lang="en-US" sz="1600" dirty="0" err="1"/>
              <a:t>bezpodmienečne</a:t>
            </a:r>
            <a:r>
              <a:rPr lang="en-US" sz="1600" dirty="0"/>
              <a:t>. </a:t>
            </a:r>
            <a:r>
              <a:rPr lang="en-US" sz="1600" dirty="0" err="1"/>
              <a:t>Dnes</a:t>
            </a:r>
            <a:r>
              <a:rPr lang="en-US" sz="1600" dirty="0"/>
              <a:t> v </a:t>
            </a:r>
            <a:r>
              <a:rPr lang="en-US" sz="1600" dirty="0" err="1"/>
              <a:t>tomto</a:t>
            </a:r>
            <a:r>
              <a:rPr lang="en-US" sz="1600" dirty="0"/>
              <a:t> </a:t>
            </a:r>
            <a:r>
              <a:rPr lang="en-US" sz="1600" dirty="0" err="1"/>
              <a:t>svete</a:t>
            </a:r>
            <a:r>
              <a:rPr lang="en-US" sz="1600" dirty="0"/>
              <a:t>, </a:t>
            </a:r>
            <a:r>
              <a:rPr lang="en-US" sz="1600" dirty="0" err="1"/>
              <a:t>kde</a:t>
            </a:r>
            <a:r>
              <a:rPr lang="en-US" sz="1600" dirty="0"/>
              <a:t> je </a:t>
            </a:r>
            <a:r>
              <a:rPr lang="en-US" sz="1600" dirty="0" err="1"/>
              <a:t>zjavné</a:t>
            </a:r>
            <a:r>
              <a:rPr lang="en-US" sz="1600" dirty="0"/>
              <a:t> </a:t>
            </a:r>
            <a:r>
              <a:rPr lang="en-US" sz="1600" dirty="0" err="1"/>
              <a:t>psychické</a:t>
            </a:r>
            <a:r>
              <a:rPr lang="en-US" sz="1600" dirty="0"/>
              <a:t>, </a:t>
            </a:r>
            <a:r>
              <a:rPr lang="en-US" sz="1600" dirty="0" err="1"/>
              <a:t>slovné</a:t>
            </a:r>
            <a:r>
              <a:rPr lang="en-US" sz="1600" dirty="0"/>
              <a:t> a </a:t>
            </a:r>
            <a:r>
              <a:rPr lang="en-US" sz="1600" dirty="0" err="1"/>
              <a:t>fyzické</a:t>
            </a:r>
            <a:r>
              <a:rPr lang="en-US" sz="1600" dirty="0"/>
              <a:t> </a:t>
            </a:r>
            <a:r>
              <a:rPr lang="en-US" sz="1600" dirty="0" err="1"/>
              <a:t>násilie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ženách</a:t>
            </a:r>
            <a:r>
              <a:rPr lang="en-US" sz="1600" dirty="0"/>
              <a:t>, </a:t>
            </a:r>
            <a:r>
              <a:rPr lang="en-US" sz="1600" dirty="0" err="1"/>
              <a:t>sa</a:t>
            </a:r>
            <a:r>
              <a:rPr lang="en-US" sz="1600" dirty="0"/>
              <a:t> Jozef </a:t>
            </a:r>
            <a:r>
              <a:rPr lang="en-US" sz="1600" dirty="0" err="1"/>
              <a:t>ukazuje</a:t>
            </a:r>
            <a:r>
              <a:rPr lang="en-US" sz="1600" dirty="0"/>
              <a:t> </a:t>
            </a:r>
            <a:r>
              <a:rPr lang="en-US" sz="1600" dirty="0" err="1"/>
              <a:t>ako</a:t>
            </a:r>
            <a:r>
              <a:rPr lang="en-US" sz="1600" dirty="0"/>
              <a:t> </a:t>
            </a:r>
            <a:r>
              <a:rPr lang="en-US" sz="1600" dirty="0" err="1"/>
              <a:t>vzor</a:t>
            </a:r>
            <a:r>
              <a:rPr lang="en-US" sz="1600" dirty="0"/>
              <a:t> </a:t>
            </a:r>
            <a:r>
              <a:rPr lang="en-US" sz="1600" dirty="0" err="1"/>
              <a:t>úctivého</a:t>
            </a:r>
            <a:r>
              <a:rPr lang="en-US" sz="1600" dirty="0"/>
              <a:t> a </a:t>
            </a:r>
            <a:r>
              <a:rPr lang="en-US" sz="1600" dirty="0" err="1"/>
              <a:t>citlivého</a:t>
            </a:r>
            <a:r>
              <a:rPr lang="en-US" sz="1600" dirty="0"/>
              <a:t> </a:t>
            </a:r>
            <a:r>
              <a:rPr lang="en-US" sz="1600" dirty="0" err="1"/>
              <a:t>muža</a:t>
            </a:r>
            <a:r>
              <a:rPr lang="en-US" sz="1600" dirty="0"/>
              <a:t>, </a:t>
            </a:r>
            <a:r>
              <a:rPr lang="en-US" sz="1600" dirty="0" err="1"/>
              <a:t>ktorý</a:t>
            </a:r>
            <a:r>
              <a:rPr lang="en-US" sz="1600" dirty="0"/>
              <a:t>, </a:t>
            </a:r>
            <a:r>
              <a:rPr lang="en-US" sz="1600" dirty="0" err="1"/>
              <a:t>hoci</a:t>
            </a:r>
            <a:r>
              <a:rPr lang="en-US" sz="1600" dirty="0"/>
              <a:t> </a:t>
            </a:r>
            <a:r>
              <a:rPr lang="en-US" sz="1600" dirty="0" err="1"/>
              <a:t>nemá</a:t>
            </a:r>
            <a:r>
              <a:rPr lang="en-US" sz="1600" dirty="0"/>
              <a:t> </a:t>
            </a:r>
            <a:r>
              <a:rPr lang="en-US" sz="1600" dirty="0" err="1"/>
              <a:t>všetky</a:t>
            </a:r>
            <a:r>
              <a:rPr lang="en-US" sz="1600" dirty="0"/>
              <a:t> </a:t>
            </a:r>
            <a:r>
              <a:rPr lang="en-US" sz="1600" dirty="0" err="1"/>
              <a:t>informácie</a:t>
            </a:r>
            <a:r>
              <a:rPr lang="en-US" sz="1600" dirty="0"/>
              <a:t>, </a:t>
            </a:r>
            <a:r>
              <a:rPr lang="en-US" sz="1600" dirty="0" err="1"/>
              <a:t>rozhodne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ochrániť</a:t>
            </a:r>
            <a:r>
              <a:rPr lang="en-US" sz="1600" dirty="0"/>
              <a:t> </a:t>
            </a:r>
            <a:r>
              <a:rPr lang="en-US" sz="1600" dirty="0" err="1"/>
              <a:t>Máriino</a:t>
            </a:r>
            <a:r>
              <a:rPr lang="en-US" sz="1600" dirty="0"/>
              <a:t> </a:t>
            </a:r>
            <a:r>
              <a:rPr lang="en-US" sz="1600" dirty="0" err="1"/>
              <a:t>dobré</a:t>
            </a:r>
            <a:r>
              <a:rPr lang="en-US" sz="1600" dirty="0"/>
              <a:t> </a:t>
            </a:r>
            <a:r>
              <a:rPr lang="en-US" sz="1600" dirty="0" err="1"/>
              <a:t>meno</a:t>
            </a:r>
            <a:r>
              <a:rPr lang="en-US" sz="1600" dirty="0"/>
              <a:t>, </a:t>
            </a:r>
            <a:r>
              <a:rPr lang="en-US" sz="1600" dirty="0" err="1"/>
              <a:t>jej</a:t>
            </a:r>
            <a:r>
              <a:rPr lang="en-US" sz="1600" dirty="0"/>
              <a:t> </a:t>
            </a:r>
            <a:r>
              <a:rPr lang="en-US" sz="1600" dirty="0" err="1"/>
              <a:t>dôstojnosť</a:t>
            </a:r>
            <a:r>
              <a:rPr lang="en-US" sz="1600" dirty="0"/>
              <a:t> a </a:t>
            </a:r>
            <a:r>
              <a:rPr lang="en-US" sz="1600" dirty="0" err="1"/>
              <a:t>život</a:t>
            </a:r>
            <a:r>
              <a:rPr lang="en-US" sz="1600" dirty="0"/>
              <a:t>.]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Jozef </a:t>
            </a:r>
            <a:r>
              <a:rPr lang="en-US" sz="1600" dirty="0" err="1"/>
              <a:t>necháva</a:t>
            </a:r>
            <a:r>
              <a:rPr lang="en-US" sz="1600" dirty="0"/>
              <a:t> </a:t>
            </a:r>
            <a:r>
              <a:rPr lang="en-US" sz="1600" dirty="0" err="1"/>
              <a:t>bokom</a:t>
            </a:r>
            <a:r>
              <a:rPr lang="en-US" sz="1600" dirty="0"/>
              <a:t> </a:t>
            </a:r>
            <a:r>
              <a:rPr lang="en-US" sz="1600" dirty="0" err="1"/>
              <a:t>svoje</a:t>
            </a:r>
            <a:r>
              <a:rPr lang="en-US" sz="1600" dirty="0"/>
              <a:t> </a:t>
            </a:r>
            <a:r>
              <a:rPr lang="en-US" sz="1600" dirty="0" err="1"/>
              <a:t>vlastné</a:t>
            </a:r>
            <a:r>
              <a:rPr lang="en-US" sz="1600" dirty="0"/>
              <a:t> </a:t>
            </a:r>
            <a:r>
              <a:rPr lang="en-US" sz="1600" dirty="0" err="1"/>
              <a:t>myšlienky</a:t>
            </a:r>
            <a:r>
              <a:rPr lang="en-US" sz="1600" dirty="0"/>
              <a:t>, aby </a:t>
            </a:r>
            <a:r>
              <a:rPr lang="en-US" sz="1600" dirty="0" err="1"/>
              <a:t>prijal</a:t>
            </a:r>
            <a:r>
              <a:rPr lang="en-US" sz="1600" dirty="0"/>
              <a:t> sled </a:t>
            </a:r>
            <a:r>
              <a:rPr lang="en-US" sz="1600" dirty="0" err="1"/>
              <a:t>udalostí</a:t>
            </a:r>
            <a:r>
              <a:rPr lang="en-US" sz="1600" dirty="0"/>
              <a:t>. </a:t>
            </a:r>
            <a:endParaRPr lang="sk-SK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Jozef </a:t>
            </a:r>
            <a:r>
              <a:rPr lang="en-US" sz="1600" dirty="0" err="1"/>
              <a:t>zaiste</a:t>
            </a:r>
            <a:r>
              <a:rPr lang="en-US" sz="1600" dirty="0"/>
              <a:t> </a:t>
            </a:r>
            <a:r>
              <a:rPr lang="en-US" sz="1600" dirty="0" err="1"/>
              <a:t>nie</a:t>
            </a:r>
            <a:r>
              <a:rPr lang="en-US" sz="1600" dirty="0"/>
              <a:t> je </a:t>
            </a:r>
            <a:r>
              <a:rPr lang="en-US" sz="1600" dirty="0" err="1"/>
              <a:t>človekom</a:t>
            </a:r>
            <a:r>
              <a:rPr lang="en-US" sz="1600" dirty="0"/>
              <a:t> </a:t>
            </a:r>
            <a:r>
              <a:rPr lang="en-US" sz="1600" dirty="0" err="1"/>
              <a:t>pasívne</a:t>
            </a:r>
            <a:r>
              <a:rPr lang="en-US" sz="1600" dirty="0"/>
              <a:t> </a:t>
            </a:r>
            <a:r>
              <a:rPr lang="en-US" sz="1600" dirty="0" err="1"/>
              <a:t>zmiereným</a:t>
            </a:r>
            <a:r>
              <a:rPr lang="en-US" sz="1600" dirty="0"/>
              <a:t> so </a:t>
            </a:r>
            <a:r>
              <a:rPr lang="en-US" sz="1600" dirty="0" err="1"/>
              <a:t>všetkým</a:t>
            </a:r>
            <a:r>
              <a:rPr lang="en-US" sz="1600" dirty="0"/>
              <a:t>. </a:t>
            </a:r>
            <a:r>
              <a:rPr lang="en-US" sz="1600" dirty="0" err="1"/>
              <a:t>Prijatie</a:t>
            </a:r>
            <a:r>
              <a:rPr lang="en-US" sz="1600" dirty="0"/>
              <a:t> je v </a:t>
            </a:r>
            <a:r>
              <a:rPr lang="en-US" sz="1600" dirty="0" err="1"/>
              <a:t>našom</a:t>
            </a:r>
            <a:r>
              <a:rPr lang="en-US" sz="1600" dirty="0"/>
              <a:t> </a:t>
            </a:r>
            <a:r>
              <a:rPr lang="en-US" sz="1600" dirty="0" err="1"/>
              <a:t>živote</a:t>
            </a:r>
            <a:r>
              <a:rPr lang="en-US" sz="1600" dirty="0"/>
              <a:t> </a:t>
            </a:r>
            <a:r>
              <a:rPr lang="en-US" sz="1600" dirty="0" err="1"/>
              <a:t>spôsob</a:t>
            </a:r>
            <a:r>
              <a:rPr lang="en-US" sz="1600" dirty="0"/>
              <a:t>, </a:t>
            </a:r>
            <a:r>
              <a:rPr lang="en-US" sz="1600" dirty="0" err="1"/>
              <a:t>akým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prejavuje</a:t>
            </a:r>
            <a:r>
              <a:rPr lang="en-US" sz="1600" dirty="0"/>
              <a:t> </a:t>
            </a:r>
            <a:r>
              <a:rPr lang="en-US" sz="1600" dirty="0" err="1"/>
              <a:t>dar</a:t>
            </a:r>
            <a:r>
              <a:rPr lang="en-US" sz="1600" dirty="0"/>
              <a:t> </a:t>
            </a:r>
            <a:r>
              <a:rPr lang="en-US" sz="1600" dirty="0" err="1"/>
              <a:t>sily</a:t>
            </a:r>
            <a:r>
              <a:rPr lang="en-US" sz="1600" dirty="0"/>
              <a:t>, </a:t>
            </a:r>
            <a:r>
              <a:rPr lang="en-US" sz="1600" dirty="0" err="1"/>
              <a:t>ktorá</a:t>
            </a:r>
            <a:r>
              <a:rPr lang="en-US" sz="1600" dirty="0"/>
              <a:t> k </a:t>
            </a:r>
            <a:r>
              <a:rPr lang="en-US" sz="1600" dirty="0" err="1"/>
              <a:t>nám</a:t>
            </a:r>
            <a:r>
              <a:rPr lang="en-US" sz="1600" dirty="0"/>
              <a:t> </a:t>
            </a:r>
            <a:r>
              <a:rPr lang="en-US" sz="1600" dirty="0" err="1"/>
              <a:t>prichádza</a:t>
            </a:r>
            <a:r>
              <a:rPr lang="en-US" sz="1600" dirty="0"/>
              <a:t> od </a:t>
            </a:r>
            <a:r>
              <a:rPr lang="en-US" sz="1600" dirty="0" err="1"/>
              <a:t>Ducha</a:t>
            </a:r>
            <a:r>
              <a:rPr lang="en-US" sz="1600" dirty="0"/>
              <a:t> </a:t>
            </a:r>
            <a:r>
              <a:rPr lang="en-US" sz="1600" dirty="0" err="1"/>
              <a:t>Svätého</a:t>
            </a:r>
            <a:r>
              <a:rPr lang="en-US" sz="1600" dirty="0"/>
              <a:t>. </a:t>
            </a:r>
            <a:r>
              <a:rPr lang="en-US" sz="1600" dirty="0" err="1"/>
              <a:t>Iba</a:t>
            </a:r>
            <a:r>
              <a:rPr lang="en-US" sz="1600" dirty="0"/>
              <a:t> </a:t>
            </a:r>
            <a:r>
              <a:rPr lang="en-US" sz="1600" dirty="0" err="1"/>
              <a:t>Pán</a:t>
            </a:r>
            <a:r>
              <a:rPr lang="en-US" sz="1600" dirty="0"/>
              <a:t> </a:t>
            </a:r>
            <a:r>
              <a:rPr lang="en-US" sz="1600" dirty="0" err="1"/>
              <a:t>nám</a:t>
            </a:r>
            <a:r>
              <a:rPr lang="en-US" sz="1600" dirty="0"/>
              <a:t> </a:t>
            </a:r>
            <a:r>
              <a:rPr lang="en-US" sz="1600" dirty="0" err="1"/>
              <a:t>môže</a:t>
            </a:r>
            <a:r>
              <a:rPr lang="en-US" sz="1600" dirty="0"/>
              <a:t> </a:t>
            </a:r>
            <a:r>
              <a:rPr lang="en-US" sz="1600" dirty="0" err="1"/>
              <a:t>dať</a:t>
            </a:r>
            <a:r>
              <a:rPr lang="en-US" sz="1600" dirty="0"/>
              <a:t> </a:t>
            </a:r>
            <a:r>
              <a:rPr lang="en-US" sz="1600" dirty="0" err="1"/>
              <a:t>silu</a:t>
            </a:r>
            <a:r>
              <a:rPr lang="en-US" sz="1600" dirty="0"/>
              <a:t> </a:t>
            </a:r>
            <a:r>
              <a:rPr lang="en-US" sz="1600" dirty="0" err="1"/>
              <a:t>potrebnú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prijatie</a:t>
            </a:r>
            <a:r>
              <a:rPr lang="en-US" sz="1600" dirty="0"/>
              <a:t> </a:t>
            </a:r>
            <a:r>
              <a:rPr lang="en-US" sz="1600" dirty="0" err="1"/>
              <a:t>života</a:t>
            </a:r>
            <a:r>
              <a:rPr lang="en-US" sz="1600" dirty="0"/>
              <a:t> </a:t>
            </a:r>
            <a:r>
              <a:rPr lang="en-US" sz="1600" dirty="0" err="1"/>
              <a:t>takého</a:t>
            </a:r>
            <a:r>
              <a:rPr lang="en-US" sz="1600" dirty="0"/>
              <a:t>, </a:t>
            </a:r>
            <a:r>
              <a:rPr lang="en-US" sz="1600" dirty="0" err="1"/>
              <a:t>aký</a:t>
            </a:r>
            <a:r>
              <a:rPr lang="en-US" sz="1600" dirty="0"/>
              <a:t> je, so </a:t>
            </a:r>
            <a:r>
              <a:rPr lang="en-US" sz="1600" dirty="0" err="1"/>
              <a:t>všetkými</a:t>
            </a:r>
            <a:r>
              <a:rPr lang="en-US" sz="1600" dirty="0"/>
              <a:t> </a:t>
            </a:r>
            <a:r>
              <a:rPr lang="en-US" sz="1600" dirty="0" err="1"/>
              <a:t>jeho</a:t>
            </a:r>
            <a:r>
              <a:rPr lang="en-US" sz="1600" dirty="0"/>
              <a:t> </a:t>
            </a:r>
            <a:r>
              <a:rPr lang="en-US" sz="1600" dirty="0" err="1"/>
              <a:t>protirečeniami</a:t>
            </a:r>
            <a:r>
              <a:rPr lang="en-US" sz="1600" dirty="0"/>
              <a:t>, </a:t>
            </a:r>
            <a:r>
              <a:rPr lang="en-US" sz="1600" dirty="0" err="1"/>
              <a:t>frustráciami</a:t>
            </a:r>
            <a:r>
              <a:rPr lang="en-US" sz="1600" dirty="0"/>
              <a:t>, </a:t>
            </a:r>
            <a:r>
              <a:rPr lang="en-US" sz="1600" dirty="0" err="1"/>
              <a:t>sklamaniami</a:t>
            </a:r>
            <a:r>
              <a:rPr lang="en-US" sz="16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Zdá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, </a:t>
            </a:r>
            <a:r>
              <a:rPr lang="en-US" sz="1600" dirty="0" err="1"/>
              <a:t>že</a:t>
            </a:r>
            <a:r>
              <a:rPr lang="en-US" sz="1600" dirty="0"/>
              <a:t> </a:t>
            </a:r>
            <a:r>
              <a:rPr lang="en-US" sz="1600" dirty="0" err="1"/>
              <a:t>takisto</a:t>
            </a:r>
            <a:r>
              <a:rPr lang="en-US" sz="1600" dirty="0"/>
              <a:t> </a:t>
            </a:r>
            <a:r>
              <a:rPr lang="en-US" sz="1600" dirty="0" err="1"/>
              <a:t>ako</a:t>
            </a:r>
            <a:r>
              <a:rPr lang="en-US" sz="1600" dirty="0"/>
              <a:t> </a:t>
            </a:r>
            <a:r>
              <a:rPr lang="en-US" sz="1600" dirty="0" err="1"/>
              <a:t>Boh</a:t>
            </a:r>
            <a:r>
              <a:rPr lang="en-US" sz="1600" dirty="0"/>
              <a:t> </a:t>
            </a:r>
            <a:r>
              <a:rPr lang="en-US" sz="1600" dirty="0" err="1"/>
              <a:t>povedal</a:t>
            </a:r>
            <a:r>
              <a:rPr lang="en-US" sz="1600" dirty="0"/>
              <a:t> </a:t>
            </a:r>
            <a:r>
              <a:rPr lang="en-US" sz="1600" dirty="0" err="1"/>
              <a:t>Jozefovi</a:t>
            </a:r>
            <a:r>
              <a:rPr lang="en-US" sz="1600" dirty="0"/>
              <a:t>: „Jozef, syn </a:t>
            </a:r>
            <a:r>
              <a:rPr lang="en-US" sz="1600" dirty="0" err="1"/>
              <a:t>Dávidov</a:t>
            </a:r>
            <a:r>
              <a:rPr lang="en-US" sz="1600" dirty="0"/>
              <a:t>, </a:t>
            </a:r>
            <a:r>
              <a:rPr lang="en-US" sz="1600" dirty="0" err="1"/>
              <a:t>neboj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“ (Mt 1, 20), </a:t>
            </a:r>
            <a:r>
              <a:rPr lang="en-US" sz="1600" dirty="0" err="1"/>
              <a:t>opakuje</a:t>
            </a:r>
            <a:r>
              <a:rPr lang="en-US" sz="1600" dirty="0"/>
              <a:t> </a:t>
            </a:r>
            <a:r>
              <a:rPr lang="en-US" sz="1600" dirty="0" err="1"/>
              <a:t>aj</a:t>
            </a:r>
            <a:r>
              <a:rPr lang="en-US" sz="1600" dirty="0"/>
              <a:t> </a:t>
            </a:r>
            <a:r>
              <a:rPr lang="en-US" sz="1600" dirty="0" err="1"/>
              <a:t>nám</a:t>
            </a:r>
            <a:r>
              <a:rPr lang="en-US" sz="1600" dirty="0"/>
              <a:t>: „</a:t>
            </a:r>
            <a:r>
              <a:rPr lang="en-US" sz="1600" dirty="0" err="1"/>
              <a:t>Nebojte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!“. </a:t>
            </a:r>
            <a:r>
              <a:rPr lang="en-US" sz="1600" dirty="0" err="1"/>
              <a:t>Musíme</a:t>
            </a:r>
            <a:r>
              <a:rPr lang="en-US" sz="1600" dirty="0"/>
              <a:t> </a:t>
            </a:r>
            <a:r>
              <a:rPr lang="en-US" sz="1600" dirty="0" err="1"/>
              <a:t>odložiť</a:t>
            </a:r>
            <a:r>
              <a:rPr lang="en-US" sz="1600" dirty="0"/>
              <a:t> </a:t>
            </a:r>
            <a:r>
              <a:rPr lang="en-US" sz="1600" dirty="0" err="1"/>
              <a:t>hnev</a:t>
            </a:r>
            <a:r>
              <a:rPr lang="en-US" sz="1600" dirty="0"/>
              <a:t> a </a:t>
            </a:r>
            <a:r>
              <a:rPr lang="en-US" sz="1600" dirty="0" err="1"/>
              <a:t>sklamanie</a:t>
            </a:r>
            <a:r>
              <a:rPr lang="en-US" sz="1600" dirty="0"/>
              <a:t> a bez </a:t>
            </a:r>
            <a:r>
              <a:rPr lang="en-US" sz="1600" dirty="0" err="1"/>
              <a:t>akejkoľvek</a:t>
            </a:r>
            <a:r>
              <a:rPr lang="en-US" sz="1600" dirty="0"/>
              <a:t> </a:t>
            </a:r>
            <a:r>
              <a:rPr lang="en-US" sz="1600" dirty="0" err="1"/>
              <a:t>svetskej</a:t>
            </a:r>
            <a:r>
              <a:rPr lang="en-US" sz="1600" dirty="0"/>
              <a:t> </a:t>
            </a:r>
            <a:r>
              <a:rPr lang="en-US" sz="1600" dirty="0" err="1"/>
              <a:t>rezignácie</a:t>
            </a:r>
            <a:r>
              <a:rPr lang="en-US" sz="1600" dirty="0"/>
              <a:t>, no s </a:t>
            </a:r>
            <a:r>
              <a:rPr lang="en-US" sz="1600" dirty="0" err="1"/>
              <a:t>nádejou</a:t>
            </a:r>
            <a:r>
              <a:rPr lang="en-US" sz="1600" dirty="0"/>
              <a:t> a </a:t>
            </a:r>
            <a:r>
              <a:rPr lang="en-US" sz="1600" dirty="0" err="1"/>
              <a:t>odvahou</a:t>
            </a:r>
            <a:r>
              <a:rPr lang="en-US" sz="1600" dirty="0"/>
              <a:t> </a:t>
            </a:r>
            <a:r>
              <a:rPr lang="en-US" sz="1600" dirty="0" err="1"/>
              <a:t>prijať</a:t>
            </a:r>
            <a:r>
              <a:rPr lang="en-US" sz="1600" dirty="0"/>
              <a:t> </a:t>
            </a:r>
            <a:r>
              <a:rPr lang="en-US" sz="1600" dirty="0" err="1"/>
              <a:t>aj</a:t>
            </a:r>
            <a:r>
              <a:rPr lang="en-US" sz="1600" dirty="0"/>
              <a:t> to, </a:t>
            </a:r>
            <a:r>
              <a:rPr lang="en-US" sz="1600" dirty="0" err="1"/>
              <a:t>čo</a:t>
            </a:r>
            <a:r>
              <a:rPr lang="en-US" sz="1600" dirty="0"/>
              <a:t> </a:t>
            </a:r>
            <a:r>
              <a:rPr lang="en-US" sz="1600" dirty="0" err="1"/>
              <a:t>sme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dirty="0" err="1"/>
              <a:t>nezvolili</a:t>
            </a:r>
            <a:r>
              <a:rPr lang="en-US" sz="1600" dirty="0"/>
              <a:t>, no </a:t>
            </a:r>
            <a:r>
              <a:rPr lang="en-US" sz="1600" dirty="0" err="1"/>
              <a:t>predsa</a:t>
            </a:r>
            <a:r>
              <a:rPr lang="en-US" sz="1600" dirty="0"/>
              <a:t> to </a:t>
            </a:r>
            <a:r>
              <a:rPr lang="en-US" sz="1600" dirty="0" err="1"/>
              <a:t>existuje</a:t>
            </a:r>
            <a:r>
              <a:rPr lang="en-US" sz="1600" dirty="0"/>
              <a:t>. </a:t>
            </a:r>
            <a:r>
              <a:rPr lang="en-US" sz="1600" dirty="0" err="1"/>
              <a:t>Život</a:t>
            </a:r>
            <a:r>
              <a:rPr lang="en-US" sz="1600" dirty="0"/>
              <a:t> </a:t>
            </a:r>
            <a:r>
              <a:rPr lang="en-US" sz="1600" dirty="0" err="1"/>
              <a:t>každého</a:t>
            </a:r>
            <a:r>
              <a:rPr lang="en-US" sz="1600" dirty="0"/>
              <a:t> z </a:t>
            </a:r>
            <a:r>
              <a:rPr lang="en-US" sz="1600" dirty="0" err="1"/>
              <a:t>nás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môže</a:t>
            </a:r>
            <a:r>
              <a:rPr lang="en-US" sz="1600" dirty="0"/>
              <a:t> </a:t>
            </a:r>
            <a:r>
              <a:rPr lang="en-US" sz="1600" dirty="0" err="1"/>
              <a:t>zázračne</a:t>
            </a:r>
            <a:r>
              <a:rPr lang="en-US" sz="1600" dirty="0"/>
              <a:t> </a:t>
            </a:r>
            <a:r>
              <a:rPr lang="en-US" sz="1600" dirty="0" err="1"/>
              <a:t>znovuzrodiť</a:t>
            </a:r>
            <a:r>
              <a:rPr lang="en-US" sz="1600" dirty="0"/>
              <a:t>, </a:t>
            </a:r>
            <a:r>
              <a:rPr lang="en-US" sz="1600" dirty="0" err="1"/>
              <a:t>ak</a:t>
            </a:r>
            <a:r>
              <a:rPr lang="en-US" sz="1600" dirty="0"/>
              <a:t> </a:t>
            </a:r>
            <a:r>
              <a:rPr lang="en-US" sz="1600" dirty="0" err="1"/>
              <a:t>nájdeme</a:t>
            </a:r>
            <a:r>
              <a:rPr lang="en-US" sz="1600" dirty="0"/>
              <a:t> </a:t>
            </a:r>
            <a:r>
              <a:rPr lang="en-US" sz="1600" dirty="0" err="1"/>
              <a:t>odvahu</a:t>
            </a:r>
            <a:r>
              <a:rPr lang="en-US" sz="1600" dirty="0"/>
              <a:t> </a:t>
            </a:r>
            <a:r>
              <a:rPr lang="en-US" sz="1600" dirty="0" err="1"/>
              <a:t>žiť</a:t>
            </a:r>
            <a:r>
              <a:rPr lang="en-US" sz="1600" dirty="0"/>
              <a:t> </a:t>
            </a:r>
            <a:r>
              <a:rPr lang="en-US" sz="1600" dirty="0" err="1"/>
              <a:t>podľa</a:t>
            </a:r>
            <a:r>
              <a:rPr lang="en-US" sz="1600" dirty="0"/>
              <a:t> </a:t>
            </a:r>
            <a:r>
              <a:rPr lang="en-US" sz="1600" dirty="0" err="1"/>
              <a:t>toho</a:t>
            </a:r>
            <a:r>
              <a:rPr lang="en-US" sz="1600" dirty="0"/>
              <a:t>, </a:t>
            </a:r>
            <a:r>
              <a:rPr lang="en-US" sz="1600" dirty="0" err="1"/>
              <a:t>čo</a:t>
            </a:r>
            <a:r>
              <a:rPr lang="en-US" sz="1600" dirty="0"/>
              <a:t> </a:t>
            </a:r>
            <a:r>
              <a:rPr lang="en-US" sz="1600" dirty="0" err="1"/>
              <a:t>nám</a:t>
            </a:r>
            <a:r>
              <a:rPr lang="en-US" sz="1600" dirty="0"/>
              <a:t> </a:t>
            </a:r>
            <a:r>
              <a:rPr lang="en-US" sz="1600" dirty="0" err="1"/>
              <a:t>ukazuje</a:t>
            </a:r>
            <a:r>
              <a:rPr lang="en-US" sz="1600" dirty="0"/>
              <a:t> </a:t>
            </a:r>
            <a:r>
              <a:rPr lang="en-US" sz="1600" dirty="0" err="1"/>
              <a:t>evanjelium</a:t>
            </a:r>
            <a:r>
              <a:rPr lang="en-US" sz="1600" dirty="0"/>
              <a:t>. A </a:t>
            </a:r>
            <a:r>
              <a:rPr lang="en-US" sz="1600" dirty="0" err="1"/>
              <a:t>nezáleží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tom, </a:t>
            </a:r>
            <a:r>
              <a:rPr lang="en-US" sz="1600" dirty="0" err="1"/>
              <a:t>či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teraz</a:t>
            </a:r>
            <a:r>
              <a:rPr lang="en-US" sz="1600" dirty="0"/>
              <a:t> </a:t>
            </a:r>
            <a:r>
              <a:rPr lang="en-US" sz="1600" dirty="0" err="1"/>
              <a:t>zdá</a:t>
            </a:r>
            <a:r>
              <a:rPr lang="en-US" sz="1600" dirty="0"/>
              <a:t>, </a:t>
            </a:r>
            <a:r>
              <a:rPr lang="en-US" sz="1600" dirty="0" err="1"/>
              <a:t>že</a:t>
            </a:r>
            <a:r>
              <a:rPr lang="en-US" sz="1600" dirty="0"/>
              <a:t> </a:t>
            </a:r>
            <a:r>
              <a:rPr lang="en-US" sz="1600" dirty="0" err="1"/>
              <a:t>všetko</a:t>
            </a:r>
            <a:r>
              <a:rPr lang="en-US" sz="1600" dirty="0"/>
              <a:t> ide </a:t>
            </a:r>
            <a:r>
              <a:rPr lang="en-US" sz="1600" dirty="0" err="1"/>
              <a:t>zlým</a:t>
            </a:r>
            <a:r>
              <a:rPr lang="en-US" sz="1600" dirty="0"/>
              <a:t> </a:t>
            </a:r>
            <a:r>
              <a:rPr lang="en-US" sz="1600" dirty="0" err="1"/>
              <a:t>smerom</a:t>
            </a:r>
            <a:r>
              <a:rPr lang="en-US" sz="1600" dirty="0"/>
              <a:t> a </a:t>
            </a:r>
            <a:r>
              <a:rPr lang="en-US" sz="1600" dirty="0" err="1"/>
              <a:t>že</a:t>
            </a:r>
            <a:r>
              <a:rPr lang="en-US" sz="1600" dirty="0"/>
              <a:t> </a:t>
            </a:r>
            <a:r>
              <a:rPr lang="en-US" sz="1600" dirty="0" err="1"/>
              <a:t>niektoré</a:t>
            </a:r>
            <a:r>
              <a:rPr lang="en-US" sz="1600" dirty="0"/>
              <a:t> </a:t>
            </a:r>
            <a:r>
              <a:rPr lang="en-US" sz="1600" dirty="0" err="1"/>
              <a:t>veci</a:t>
            </a:r>
            <a:r>
              <a:rPr lang="en-US" sz="1600" dirty="0"/>
              <a:t> </a:t>
            </a:r>
            <a:r>
              <a:rPr lang="en-US" sz="1600" dirty="0" err="1"/>
              <a:t>už</a:t>
            </a:r>
            <a:r>
              <a:rPr lang="en-US" sz="1600" dirty="0"/>
              <a:t> </a:t>
            </a:r>
            <a:r>
              <a:rPr lang="en-US" sz="1600" dirty="0" err="1"/>
              <a:t>nemožno</a:t>
            </a:r>
            <a:r>
              <a:rPr lang="en-US" sz="1600" dirty="0"/>
              <a:t> </a:t>
            </a:r>
            <a:r>
              <a:rPr lang="en-US" sz="1600" dirty="0" err="1"/>
              <a:t>napraviť</a:t>
            </a:r>
            <a:r>
              <a:rPr lang="en-US" sz="1600" dirty="0"/>
              <a:t>. </a:t>
            </a:r>
            <a:r>
              <a:rPr lang="en-US" sz="1600" dirty="0" err="1"/>
              <a:t>Boh</a:t>
            </a:r>
            <a:r>
              <a:rPr lang="en-US" sz="1600" dirty="0"/>
              <a:t> </a:t>
            </a:r>
            <a:r>
              <a:rPr lang="en-US" sz="1600" dirty="0" err="1"/>
              <a:t>môže</a:t>
            </a:r>
            <a:r>
              <a:rPr lang="en-US" sz="1600" dirty="0"/>
              <a:t> </a:t>
            </a:r>
            <a:r>
              <a:rPr lang="en-US" sz="1600" dirty="0" err="1"/>
              <a:t>dať</a:t>
            </a:r>
            <a:r>
              <a:rPr lang="en-US" sz="1600" dirty="0"/>
              <a:t> </a:t>
            </a:r>
            <a:r>
              <a:rPr lang="en-US" sz="1600" dirty="0" err="1"/>
              <a:t>vyklíčiť</a:t>
            </a:r>
            <a:r>
              <a:rPr lang="en-US" sz="1600" dirty="0"/>
              <a:t> </a:t>
            </a:r>
            <a:r>
              <a:rPr lang="en-US" sz="1600" dirty="0" err="1"/>
              <a:t>kvetom</a:t>
            </a:r>
            <a:r>
              <a:rPr lang="en-US" sz="1600" dirty="0"/>
              <a:t> </a:t>
            </a:r>
            <a:r>
              <a:rPr lang="en-US" sz="1600" dirty="0" err="1"/>
              <a:t>aj</a:t>
            </a:r>
            <a:r>
              <a:rPr lang="en-US" sz="1600" dirty="0"/>
              <a:t> </a:t>
            </a:r>
            <a:r>
              <a:rPr lang="en-US" sz="1600" dirty="0" err="1"/>
              <a:t>medzi</a:t>
            </a:r>
            <a:r>
              <a:rPr lang="en-US" sz="1600" dirty="0"/>
              <a:t> </a:t>
            </a:r>
            <a:r>
              <a:rPr lang="en-US" sz="1600" dirty="0" err="1"/>
              <a:t>skalami</a:t>
            </a:r>
            <a:r>
              <a:rPr lang="en-US" sz="16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Nesmieme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dirty="0" err="1"/>
              <a:t>nikdy</a:t>
            </a:r>
            <a:r>
              <a:rPr lang="en-US" sz="1600" dirty="0"/>
              <a:t> </a:t>
            </a:r>
            <a:r>
              <a:rPr lang="en-US" sz="1600" dirty="0" err="1"/>
              <a:t>myslieť</a:t>
            </a:r>
            <a:r>
              <a:rPr lang="en-US" sz="1600" dirty="0"/>
              <a:t>, </a:t>
            </a:r>
            <a:r>
              <a:rPr lang="en-US" sz="1600" dirty="0" err="1"/>
              <a:t>že</a:t>
            </a:r>
            <a:r>
              <a:rPr lang="en-US" sz="1600" dirty="0"/>
              <a:t> </a:t>
            </a:r>
            <a:r>
              <a:rPr lang="en-US" sz="1600" dirty="0" err="1"/>
              <a:t>veriť</a:t>
            </a:r>
            <a:r>
              <a:rPr lang="en-US" sz="1600" dirty="0"/>
              <a:t> </a:t>
            </a:r>
            <a:r>
              <a:rPr lang="en-US" sz="1600" dirty="0" err="1"/>
              <a:t>znamená</a:t>
            </a:r>
            <a:r>
              <a:rPr lang="en-US" sz="1600" dirty="0"/>
              <a:t> </a:t>
            </a:r>
            <a:r>
              <a:rPr lang="en-US" sz="1600" dirty="0" err="1"/>
              <a:t>nachádzať</a:t>
            </a:r>
            <a:r>
              <a:rPr lang="en-US" sz="1600" dirty="0"/>
              <a:t> </a:t>
            </a:r>
            <a:r>
              <a:rPr lang="en-US" sz="1600" dirty="0" err="1"/>
              <a:t>ľahké</a:t>
            </a:r>
            <a:r>
              <a:rPr lang="en-US" sz="1600" dirty="0"/>
              <a:t> a </a:t>
            </a:r>
            <a:r>
              <a:rPr lang="en-US" sz="1600" dirty="0" err="1"/>
              <a:t>uspokojivé</a:t>
            </a:r>
            <a:r>
              <a:rPr lang="en-US" sz="1600" dirty="0"/>
              <a:t> </a:t>
            </a:r>
            <a:r>
              <a:rPr lang="en-US" sz="1600" dirty="0" err="1"/>
              <a:t>riešenia</a:t>
            </a:r>
            <a:r>
              <a:rPr lang="en-US" sz="1600" dirty="0"/>
              <a:t>. Viera, </a:t>
            </a:r>
            <a:r>
              <a:rPr lang="en-US" sz="1600" dirty="0" err="1"/>
              <a:t>ktorej</a:t>
            </a:r>
            <a:r>
              <a:rPr lang="en-US" sz="1600" dirty="0"/>
              <a:t> </a:t>
            </a:r>
            <a:r>
              <a:rPr lang="en-US" sz="1600" dirty="0" err="1"/>
              <a:t>nás</a:t>
            </a:r>
            <a:r>
              <a:rPr lang="en-US" sz="1600" dirty="0"/>
              <a:t> </a:t>
            </a:r>
            <a:r>
              <a:rPr lang="en-US" sz="1600" dirty="0" err="1"/>
              <a:t>učil</a:t>
            </a:r>
            <a:r>
              <a:rPr lang="en-US" sz="1600" dirty="0"/>
              <a:t> </a:t>
            </a:r>
            <a:r>
              <a:rPr lang="en-US" sz="1600" dirty="0" err="1"/>
              <a:t>Kristus</a:t>
            </a:r>
            <a:r>
              <a:rPr lang="en-US" sz="1600" dirty="0"/>
              <a:t>, je </a:t>
            </a:r>
            <a:r>
              <a:rPr lang="en-US" sz="1600" dirty="0" err="1"/>
              <a:t>naopak</a:t>
            </a:r>
            <a:r>
              <a:rPr lang="en-US" sz="1600" dirty="0"/>
              <a:t> </a:t>
            </a:r>
            <a:r>
              <a:rPr lang="en-US" sz="1600" dirty="0" err="1"/>
              <a:t>taká</a:t>
            </a:r>
            <a:r>
              <a:rPr lang="en-US" sz="1600" dirty="0"/>
              <a:t>, </a:t>
            </a:r>
            <a:r>
              <a:rPr lang="en-US" sz="1600" dirty="0" err="1"/>
              <a:t>akú</a:t>
            </a:r>
            <a:r>
              <a:rPr lang="en-US" sz="1600" dirty="0"/>
              <a:t> </a:t>
            </a:r>
            <a:r>
              <a:rPr lang="en-US" sz="1600" dirty="0" err="1"/>
              <a:t>vidíme</a:t>
            </a:r>
            <a:r>
              <a:rPr lang="en-US" sz="1600" dirty="0"/>
              <a:t> u sv. </a:t>
            </a:r>
            <a:r>
              <a:rPr lang="en-US" sz="1600" dirty="0" err="1"/>
              <a:t>Jozefa</a:t>
            </a:r>
            <a:r>
              <a:rPr lang="en-US" sz="1600" dirty="0"/>
              <a:t>. On </a:t>
            </a:r>
            <a:r>
              <a:rPr lang="en-US" sz="1600" dirty="0" err="1"/>
              <a:t>nehľadal</a:t>
            </a:r>
            <a:r>
              <a:rPr lang="en-US" sz="1600" dirty="0"/>
              <a:t> </a:t>
            </a:r>
            <a:r>
              <a:rPr lang="en-US" sz="1600" dirty="0" err="1"/>
              <a:t>nejaké</a:t>
            </a:r>
            <a:r>
              <a:rPr lang="en-US" sz="1600" dirty="0"/>
              <a:t> </a:t>
            </a:r>
            <a:r>
              <a:rPr lang="en-US" sz="1600" dirty="0" err="1"/>
              <a:t>rýchle</a:t>
            </a:r>
            <a:r>
              <a:rPr lang="en-US" sz="1600" dirty="0"/>
              <a:t> </a:t>
            </a:r>
            <a:r>
              <a:rPr lang="en-US" sz="1600" dirty="0" err="1"/>
              <a:t>riešenia</a:t>
            </a:r>
            <a:r>
              <a:rPr lang="en-US" sz="1600" dirty="0"/>
              <a:t>, ale </a:t>
            </a:r>
            <a:r>
              <a:rPr lang="en-US" sz="1600" dirty="0" err="1"/>
              <a:t>čelil</a:t>
            </a:r>
            <a:r>
              <a:rPr lang="en-US" sz="1600" dirty="0"/>
              <a:t> </a:t>
            </a:r>
            <a:r>
              <a:rPr lang="en-US" sz="1600" dirty="0" err="1"/>
              <a:t>realite</a:t>
            </a:r>
            <a:r>
              <a:rPr lang="en-US" sz="1600" dirty="0"/>
              <a:t> „s </a:t>
            </a:r>
            <a:r>
              <a:rPr lang="en-US" sz="1600" dirty="0" err="1"/>
              <a:t>otvorenými</a:t>
            </a:r>
            <a:r>
              <a:rPr lang="en-US" sz="1600" dirty="0"/>
              <a:t> </a:t>
            </a:r>
            <a:r>
              <a:rPr lang="en-US" sz="1600" dirty="0" err="1"/>
              <a:t>očami</a:t>
            </a:r>
            <a:r>
              <a:rPr lang="en-US" sz="1600" dirty="0"/>
              <a:t>“, </a:t>
            </a:r>
            <a:r>
              <a:rPr lang="en-US" sz="1600" dirty="0" err="1"/>
              <a:t>prijímajúc</a:t>
            </a:r>
            <a:r>
              <a:rPr lang="en-US" sz="1600" dirty="0"/>
              <a:t> </a:t>
            </a:r>
            <a:r>
              <a:rPr lang="en-US" sz="1600" dirty="0" err="1"/>
              <a:t>osobnú</a:t>
            </a:r>
            <a:r>
              <a:rPr lang="en-US" sz="1600" dirty="0"/>
              <a:t> </a:t>
            </a:r>
            <a:r>
              <a:rPr lang="en-US" sz="1600" dirty="0" err="1"/>
              <a:t>zodpovednosť</a:t>
            </a:r>
            <a:r>
              <a:rPr lang="en-US" sz="16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Jozefov</a:t>
            </a:r>
            <a:r>
              <a:rPr lang="en-US" sz="1600" dirty="0"/>
              <a:t> </a:t>
            </a:r>
            <a:r>
              <a:rPr lang="en-US" sz="1600" dirty="0" err="1"/>
              <a:t>postoj</a:t>
            </a:r>
            <a:r>
              <a:rPr lang="en-US" sz="1600" dirty="0"/>
              <a:t> </a:t>
            </a:r>
            <a:r>
              <a:rPr lang="en-US" sz="1600" dirty="0" err="1"/>
              <a:t>nás</a:t>
            </a:r>
            <a:r>
              <a:rPr lang="en-US" sz="1600" dirty="0"/>
              <a:t> </a:t>
            </a:r>
            <a:r>
              <a:rPr lang="en-US" sz="1600" dirty="0" err="1"/>
              <a:t>povzbudzuje</a:t>
            </a:r>
            <a:r>
              <a:rPr lang="en-US" sz="1600" dirty="0"/>
              <a:t>, aby </a:t>
            </a:r>
            <a:r>
              <a:rPr lang="en-US" sz="1600" dirty="0" err="1"/>
              <a:t>sme</a:t>
            </a:r>
            <a:r>
              <a:rPr lang="en-US" sz="1600" dirty="0"/>
              <a:t> </a:t>
            </a:r>
            <a:r>
              <a:rPr lang="en-US" sz="1600" dirty="0" err="1"/>
              <a:t>prijímali</a:t>
            </a:r>
            <a:r>
              <a:rPr lang="en-US" sz="1600" dirty="0"/>
              <a:t> </a:t>
            </a:r>
            <a:r>
              <a:rPr lang="en-US" sz="1600" dirty="0" err="1"/>
              <a:t>druhých</a:t>
            </a:r>
            <a:r>
              <a:rPr lang="en-US" sz="1600" dirty="0"/>
              <a:t> </a:t>
            </a:r>
            <a:r>
              <a:rPr lang="en-US" sz="1600" dirty="0" err="1"/>
              <a:t>takých</a:t>
            </a:r>
            <a:r>
              <a:rPr lang="en-US" sz="1600" dirty="0"/>
              <a:t>, </a:t>
            </a:r>
            <a:r>
              <a:rPr lang="en-US" sz="1600" dirty="0" err="1"/>
              <a:t>akí</a:t>
            </a:r>
            <a:r>
              <a:rPr lang="en-US" sz="1600" dirty="0"/>
              <a:t> </a:t>
            </a:r>
            <a:r>
              <a:rPr lang="en-US" sz="1600" dirty="0" err="1"/>
              <a:t>sú</a:t>
            </a:r>
            <a:r>
              <a:rPr lang="en-US" sz="1600" dirty="0"/>
              <a:t>, bez </a:t>
            </a:r>
            <a:r>
              <a:rPr lang="en-US" sz="1600" dirty="0" err="1"/>
              <a:t>výnimky</a:t>
            </a:r>
            <a:r>
              <a:rPr lang="en-US" sz="1600" dirty="0"/>
              <a:t>, a aby </a:t>
            </a:r>
            <a:r>
              <a:rPr lang="en-US" sz="1600" dirty="0" err="1"/>
              <a:t>sme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predovšetkým</a:t>
            </a:r>
            <a:r>
              <a:rPr lang="en-US" sz="1600" dirty="0"/>
              <a:t> s </a:t>
            </a:r>
            <a:r>
              <a:rPr lang="en-US" sz="1600" dirty="0" err="1"/>
              <a:t>láskou</a:t>
            </a:r>
            <a:r>
              <a:rPr lang="en-US" sz="1600" dirty="0"/>
              <a:t> </a:t>
            </a:r>
            <a:r>
              <a:rPr lang="en-US" sz="1600" dirty="0" err="1"/>
              <a:t>venovali</a:t>
            </a:r>
            <a:r>
              <a:rPr lang="en-US" sz="1600" dirty="0"/>
              <a:t> </a:t>
            </a:r>
            <a:r>
              <a:rPr lang="en-US" sz="1600" dirty="0" err="1"/>
              <a:t>slabým</a:t>
            </a:r>
            <a:r>
              <a:rPr lang="sk-SK" sz="1600" dirty="0"/>
              <a:t>.</a:t>
            </a:r>
            <a:r>
              <a:rPr lang="en-US" sz="1600" dirty="0"/>
              <a:t>]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i="1" dirty="0">
                <a:latin typeface="Gabriola" panose="04040605051002020D02" pitchFamily="82" charset="0"/>
              </a:rPr>
              <a:t> </a:t>
            </a:r>
            <a:r>
              <a:rPr lang="en-US" sz="1900" i="1" dirty="0">
                <a:solidFill>
                  <a:srgbClr val="00B0F0"/>
                </a:solidFill>
                <a:latin typeface="Gabriola" panose="04040605051002020D02" pitchFamily="82" charset="0"/>
              </a:rPr>
              <a:t>S</a:t>
            </a:r>
            <a:r>
              <a:rPr lang="sk-SK" sz="1900" i="1" dirty="0">
                <a:solidFill>
                  <a:srgbClr val="00B0F0"/>
                </a:solidFill>
                <a:latin typeface="Gabriola" panose="04040605051002020D02" pitchFamily="82" charset="0"/>
              </a:rPr>
              <a:t>i</a:t>
            </a:r>
            <a:r>
              <a:rPr lang="en-US" sz="1900" i="1" dirty="0">
                <a:solidFill>
                  <a:srgbClr val="00B0F0"/>
                </a:solidFill>
                <a:latin typeface="Gabriola" panose="04040605051002020D02" pitchFamily="82" charset="0"/>
              </a:rPr>
              <a:t> </a:t>
            </a:r>
            <a:r>
              <a:rPr lang="en-US" sz="1900" i="1" dirty="0" err="1">
                <a:solidFill>
                  <a:srgbClr val="00B0F0"/>
                </a:solidFill>
                <a:latin typeface="Gabriola" panose="04040605051002020D02" pitchFamily="82" charset="0"/>
              </a:rPr>
              <a:t>zmierený</a:t>
            </a:r>
            <a:r>
              <a:rPr lang="en-US" sz="1900" i="1" dirty="0">
                <a:solidFill>
                  <a:srgbClr val="00B0F0"/>
                </a:solidFill>
                <a:latin typeface="Gabriola" panose="04040605051002020D02" pitchFamily="82" charset="0"/>
              </a:rPr>
              <a:t> s </a:t>
            </a:r>
            <a:r>
              <a:rPr lang="en-US" sz="1900" i="1" dirty="0" err="1">
                <a:solidFill>
                  <a:srgbClr val="00B0F0"/>
                </a:solidFill>
                <a:latin typeface="Gabriola" panose="04040605051002020D02" pitchFamily="82" charset="0"/>
              </a:rPr>
              <a:t>vlastným</a:t>
            </a:r>
            <a:r>
              <a:rPr lang="en-US" sz="1900" i="1" dirty="0">
                <a:solidFill>
                  <a:srgbClr val="00B0F0"/>
                </a:solidFill>
                <a:latin typeface="Gabriola" panose="04040605051002020D02" pitchFamily="82" charset="0"/>
              </a:rPr>
              <a:t> </a:t>
            </a:r>
            <a:r>
              <a:rPr lang="en-US" sz="1900" i="1" dirty="0" err="1">
                <a:solidFill>
                  <a:srgbClr val="00B0F0"/>
                </a:solidFill>
                <a:latin typeface="Gabriola" panose="04040605051002020D02" pitchFamily="82" charset="0"/>
              </a:rPr>
              <a:t>príbehom</a:t>
            </a:r>
            <a:r>
              <a:rPr lang="en-US" sz="1900" i="1" dirty="0">
                <a:solidFill>
                  <a:srgbClr val="00B0F0"/>
                </a:solidFill>
                <a:latin typeface="Gabriola" panose="04040605051002020D02" pitchFamily="82" charset="0"/>
              </a:rPr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/>
          </a:p>
        </p:txBody>
      </p:sp>
      <p:pic>
        <p:nvPicPr>
          <p:cNvPr id="3" name="Obrázok 2" descr="Obrázok, na ktorom je západ slnka, príroda, vonkajšie&#10;&#10;Automaticky generovaný popis">
            <a:extLst>
              <a:ext uri="{FF2B5EF4-FFF2-40B4-BE49-F238E27FC236}">
                <a16:creationId xmlns:a16="http://schemas.microsoft.com/office/drawing/2014/main" id="{0D0761E0-3ACE-4E16-B21C-FC3A4677E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0" r="1" b="1"/>
          <a:stretch/>
        </p:blipFill>
        <p:spPr>
          <a:xfrm>
            <a:off x="7745506" y="1492622"/>
            <a:ext cx="3765176" cy="376518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2A9EEF5B-2BBD-44D6-8478-0354109A17C3}"/>
              </a:ext>
            </a:extLst>
          </p:cNvPr>
          <p:cNvSpPr/>
          <p:nvPr/>
        </p:nvSpPr>
        <p:spPr>
          <a:xfrm>
            <a:off x="7605610" y="5365378"/>
            <a:ext cx="360272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i="1" dirty="0">
                <a:solidFill>
                  <a:srgbClr val="002060"/>
                </a:solidFill>
                <a:latin typeface="Gabriola" panose="04040605051002020D02" pitchFamily="82" charset="0"/>
              </a:rPr>
              <a:t>„</a:t>
            </a:r>
            <a:r>
              <a:rPr lang="en-US" sz="1600" b="1" i="1" dirty="0" err="1">
                <a:solidFill>
                  <a:srgbClr val="002060"/>
                </a:solidFill>
                <a:latin typeface="Gabriola" panose="04040605051002020D02" pitchFamily="82" charset="0"/>
              </a:rPr>
              <a:t>Azda</a:t>
            </a:r>
            <a:r>
              <a:rPr lang="en-US" sz="1600" b="1" i="1" dirty="0">
                <a:solidFill>
                  <a:srgbClr val="002060"/>
                </a:solidFill>
                <a:latin typeface="Gabriola" panose="04040605051002020D02" pitchFamily="82" charset="0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Gabriola" panose="04040605051002020D02" pitchFamily="82" charset="0"/>
              </a:rPr>
              <a:t>máme</a:t>
            </a:r>
            <a:r>
              <a:rPr lang="en-US" sz="1600" b="1" i="1" dirty="0">
                <a:solidFill>
                  <a:srgbClr val="002060"/>
                </a:solidFill>
                <a:latin typeface="Gabriola" panose="04040605051002020D02" pitchFamily="82" charset="0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Gabriola" panose="04040605051002020D02" pitchFamily="82" charset="0"/>
              </a:rPr>
              <a:t>len</a:t>
            </a:r>
            <a:r>
              <a:rPr lang="en-US" sz="1600" b="1" i="1" dirty="0">
                <a:solidFill>
                  <a:srgbClr val="002060"/>
                </a:solidFill>
                <a:latin typeface="Gabriola" panose="04040605051002020D02" pitchFamily="82" charset="0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Gabriola" panose="04040605051002020D02" pitchFamily="82" charset="0"/>
              </a:rPr>
              <a:t>dobré</a:t>
            </a:r>
            <a:r>
              <a:rPr lang="en-US" sz="1600" b="1" i="1" dirty="0">
                <a:solidFill>
                  <a:srgbClr val="002060"/>
                </a:solidFill>
                <a:latin typeface="Gabriola" panose="04040605051002020D02" pitchFamily="82" charset="0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Gabriola" panose="04040605051002020D02" pitchFamily="82" charset="0"/>
              </a:rPr>
              <a:t>brať</a:t>
            </a:r>
            <a:r>
              <a:rPr lang="en-US" sz="1600" b="1" i="1" dirty="0">
                <a:solidFill>
                  <a:srgbClr val="002060"/>
                </a:solidFill>
                <a:latin typeface="Gabriola" panose="04040605051002020D02" pitchFamily="82" charset="0"/>
              </a:rPr>
              <a:t> od </a:t>
            </a:r>
            <a:r>
              <a:rPr lang="en-US" sz="1600" b="1" i="1" dirty="0" err="1">
                <a:solidFill>
                  <a:srgbClr val="002060"/>
                </a:solidFill>
                <a:latin typeface="Gabriola" panose="04040605051002020D02" pitchFamily="82" charset="0"/>
              </a:rPr>
              <a:t>Pána</a:t>
            </a:r>
            <a:r>
              <a:rPr lang="en-US" sz="1600" b="1" i="1" dirty="0">
                <a:solidFill>
                  <a:srgbClr val="002060"/>
                </a:solidFill>
                <a:latin typeface="Gabriola" panose="04040605051002020D02" pitchFamily="82" charset="0"/>
              </a:rPr>
              <a:t>, a </a:t>
            </a:r>
            <a:r>
              <a:rPr lang="en-US" sz="1600" b="1" i="1" dirty="0" err="1">
                <a:solidFill>
                  <a:srgbClr val="002060"/>
                </a:solidFill>
                <a:latin typeface="Gabriola" panose="04040605051002020D02" pitchFamily="82" charset="0"/>
              </a:rPr>
              <a:t>zlé</a:t>
            </a:r>
            <a:r>
              <a:rPr lang="en-US" sz="1600" b="1" i="1" dirty="0">
                <a:solidFill>
                  <a:srgbClr val="002060"/>
                </a:solidFill>
                <a:latin typeface="Gabriola" panose="04040605051002020D02" pitchFamily="82" charset="0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Gabriola" panose="04040605051002020D02" pitchFamily="82" charset="0"/>
              </a:rPr>
              <a:t>prijať</a:t>
            </a:r>
            <a:r>
              <a:rPr lang="en-US" sz="1600" b="1" i="1" dirty="0">
                <a:solidFill>
                  <a:srgbClr val="002060"/>
                </a:solidFill>
                <a:latin typeface="Gabriola" panose="04040605051002020D02" pitchFamily="82" charset="0"/>
              </a:rPr>
              <a:t> by </a:t>
            </a:r>
            <a:r>
              <a:rPr lang="en-US" sz="1600" b="1" i="1" dirty="0" err="1">
                <a:solidFill>
                  <a:srgbClr val="002060"/>
                </a:solidFill>
                <a:latin typeface="Gabriola" panose="04040605051002020D02" pitchFamily="82" charset="0"/>
              </a:rPr>
              <a:t>sme</a:t>
            </a:r>
            <a:r>
              <a:rPr lang="en-US" sz="1600" b="1" i="1" dirty="0">
                <a:solidFill>
                  <a:srgbClr val="002060"/>
                </a:solidFill>
                <a:latin typeface="Gabriola" panose="04040605051002020D02" pitchFamily="82" charset="0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Gabriola" panose="04040605051002020D02" pitchFamily="82" charset="0"/>
              </a:rPr>
              <a:t>nemali</a:t>
            </a:r>
            <a:r>
              <a:rPr lang="en-US" sz="1600" b="1" i="1" dirty="0">
                <a:solidFill>
                  <a:srgbClr val="002060"/>
                </a:solidFill>
                <a:latin typeface="Gabriola" panose="04040605051002020D02" pitchFamily="82" charset="0"/>
              </a:rPr>
              <a:t>?“ (</a:t>
            </a:r>
            <a:r>
              <a:rPr lang="en-US" sz="1600" b="1" i="1" dirty="0" err="1">
                <a:solidFill>
                  <a:srgbClr val="002060"/>
                </a:solidFill>
                <a:latin typeface="Gabriola" panose="04040605051002020D02" pitchFamily="82" charset="0"/>
              </a:rPr>
              <a:t>Jób</a:t>
            </a:r>
            <a:r>
              <a:rPr lang="en-US" sz="1600" b="1" i="1" dirty="0">
                <a:solidFill>
                  <a:srgbClr val="002060"/>
                </a:solidFill>
                <a:latin typeface="Gabriola" panose="04040605051002020D02" pitchFamily="82" charset="0"/>
              </a:rPr>
              <a:t> 2, 10).</a:t>
            </a:r>
          </a:p>
        </p:txBody>
      </p:sp>
    </p:spTree>
    <p:extLst>
      <p:ext uri="{BB962C8B-B14F-4D97-AF65-F5344CB8AC3E}">
        <p14:creationId xmlns:p14="http://schemas.microsoft.com/office/powerpoint/2010/main" val="290051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9E20B407-0CA7-4A0E-ABCE-E74872E8967E}"/>
              </a:ext>
            </a:extLst>
          </p:cNvPr>
          <p:cNvSpPr/>
          <p:nvPr/>
        </p:nvSpPr>
        <p:spPr>
          <a:xfrm>
            <a:off x="247651" y="345330"/>
            <a:ext cx="7309692" cy="651267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3. NEŽNÝ A LÁSKAVY</a:t>
            </a:r>
            <a:endParaRPr lang="sk-SK" sz="3200" dirty="0"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sz="16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dirty="0"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>
                <a:ea typeface="+mj-ea"/>
                <a:cs typeface="+mj-cs"/>
              </a:rPr>
              <a:t>Jozef sa nesnažil ublížiť Márii za neveru, nepreklínal Herodesa, ktorý chcel siahnuť na život dieťaťa. Tichý, krotký Jozef, nezlomyseľný, netúžiaci po pomste ako holubica.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/>
              <a:t>Muž múdry ako had je ten, kto s rešpektom a rozvahou robí všetko možné pre to, aby získal poslucháča. Mierny ako holub je ten, komu ani na um nezíde protiviť sa svojmu nepriateľovi a kto za zlo odpláca dobrom. Holubica nie je schopná ublížiť, pretože nemá v sebe žlč.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/>
              <a:t>Nežný milujúci otec neznamená, že ide o muža zženštilého. Skutočné silný muži sa líšia od tvrdých mužov rovnako ako vyspelí a citliví muži od slabých.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/>
              <a:t>Prítomnosť a angažovanie sa v rodine je tým najcennejším spôsobom výchovy. Sv. Jozef veľa pracoval a svojmu dieťaťu sa aktívne venoval.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/>
              <a:t>„Stačí ti moja milosť, lebo sila sa dokonale prejavuje v slabosti“ (2 Kor 12, 7 – 9). Ak je toto perspektíva poriadku spásy, musíme sa naučiť prijímať našu slabosť s hlbokou nežnosťou. Zdvihnutý prst a posudzovanie, ktoré používame na druhých, je často znakom neschopnosti prijať v našom vnútri vlastnú slabosť, našu vlastnú krehkosť. Iba milosrdenstvo nás zachráni pred obvinením žalobcu (</a:t>
            </a:r>
            <a:r>
              <a:rPr lang="sk-SK" dirty="0" err="1"/>
              <a:t>porov</a:t>
            </a:r>
            <a:r>
              <a:rPr lang="sk-SK" dirty="0"/>
              <a:t>. </a:t>
            </a:r>
            <a:r>
              <a:rPr lang="sk-SK" dirty="0" err="1"/>
              <a:t>Zjv</a:t>
            </a:r>
            <a:r>
              <a:rPr lang="sk-SK" dirty="0"/>
              <a:t> 12, 10). Preto je dôležité stretnúť sa s Božím milosrdenstvom najmä vo sviatosti zmierenia a zakúsiť pravdu a nežnú lásku. 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sk-SK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k-SK" dirty="0">
                <a:solidFill>
                  <a:srgbClr val="0070C0"/>
                </a:solidFill>
                <a:latin typeface="Gabriola" panose="04040605051002020D02" pitchFamily="82" charset="0"/>
              </a:rPr>
              <a:t>Ako riešiš ty svoj hnev? Vyháňaš ho hnevom alebo miernosťou?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sz="1900" dirty="0"/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sz="1900" dirty="0"/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sz="1900" dirty="0"/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C7C8037D-8712-4F23-A45B-BB04C1B16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5" r="23584" b="-2"/>
          <a:stretch/>
        </p:blipFill>
        <p:spPr>
          <a:xfrm>
            <a:off x="8030537" y="82566"/>
            <a:ext cx="4068664" cy="4068664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C4C3860C-4A13-40D5-B0D4-787B92F85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673" y="5104912"/>
            <a:ext cx="2619375" cy="1743075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DF9A1A36-555E-40EB-9657-C49B49305D0A}"/>
              </a:ext>
            </a:extLst>
          </p:cNvPr>
          <p:cNvSpPr txBox="1"/>
          <p:nvPr/>
        </p:nvSpPr>
        <p:spPr>
          <a:xfrm>
            <a:off x="8247905" y="4448572"/>
            <a:ext cx="3362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>
                <a:solidFill>
                  <a:schemeClr val="bg1"/>
                </a:solidFill>
                <a:latin typeface="Gabriola" panose="04040605051002020D02" pitchFamily="82" charset="0"/>
              </a:rPr>
              <a:t>Buďte opatrní ako hady a jednoduchí ako holubice. Mt 10,16</a:t>
            </a:r>
            <a:endParaRPr lang="sk-SK" i="1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13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CBA3420E-CEA0-401B-9D00-A7AB882FC4F7}"/>
              </a:ext>
            </a:extLst>
          </p:cNvPr>
          <p:cNvSpPr txBox="1"/>
          <p:nvPr/>
        </p:nvSpPr>
        <p:spPr>
          <a:xfrm>
            <a:off x="142875" y="638176"/>
            <a:ext cx="7305675" cy="53028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sz="3200" dirty="0"/>
              <a:t>  6. </a:t>
            </a:r>
            <a:r>
              <a:rPr lang="en-US" sz="3200" dirty="0"/>
              <a:t>TVORIVO ODVÁŽNY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muž</a:t>
            </a:r>
            <a:r>
              <a:rPr lang="en-US" dirty="0"/>
              <a:t> </a:t>
            </a:r>
            <a:r>
              <a:rPr lang="en-US" dirty="0" err="1"/>
              <a:t>činu</a:t>
            </a:r>
            <a:r>
              <a:rPr lang="en-US" dirty="0"/>
              <a:t> </a:t>
            </a:r>
            <a:r>
              <a:rPr lang="en-US" dirty="0" err="1"/>
              <a:t>menej</a:t>
            </a:r>
            <a:r>
              <a:rPr lang="en-US" dirty="0"/>
              <a:t> </a:t>
            </a:r>
            <a:r>
              <a:rPr lang="en-US" dirty="0" err="1"/>
              <a:t>hovorí</a:t>
            </a:r>
            <a:r>
              <a:rPr lang="en-US" dirty="0"/>
              <a:t> a 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koná</a:t>
            </a:r>
            <a:r>
              <a:rPr lang="en-US" dirty="0"/>
              <a:t>, </a:t>
            </a:r>
            <a:r>
              <a:rPr lang="en-US" dirty="0" err="1"/>
              <a:t>zanechal</a:t>
            </a:r>
            <a:r>
              <a:rPr lang="en-US" dirty="0"/>
              <a:t> </a:t>
            </a:r>
            <a:r>
              <a:rPr lang="en-US" dirty="0" err="1"/>
              <a:t>remeslo</a:t>
            </a:r>
            <a:r>
              <a:rPr lang="en-US" dirty="0"/>
              <a:t> a </a:t>
            </a:r>
            <a:r>
              <a:rPr lang="en-US" dirty="0" err="1"/>
              <a:t>vykročil</a:t>
            </a:r>
            <a:r>
              <a:rPr lang="en-US" dirty="0"/>
              <a:t> do </a:t>
            </a:r>
            <a:r>
              <a:rPr lang="en-US" dirty="0" err="1"/>
              <a:t>neznámeho</a:t>
            </a:r>
            <a:r>
              <a:rPr lang="en-US" dirty="0"/>
              <a:t> </a:t>
            </a:r>
            <a:r>
              <a:rPr lang="en-US" dirty="0" err="1"/>
              <a:t>Egypta</a:t>
            </a:r>
            <a:r>
              <a:rPr lang="en-US" dirty="0"/>
              <a:t> s </a:t>
            </a:r>
            <a:r>
              <a:rPr lang="en-US" dirty="0" err="1"/>
              <a:t>Máriou</a:t>
            </a:r>
            <a:r>
              <a:rPr lang="en-US" dirty="0"/>
              <a:t> a </a:t>
            </a:r>
            <a:r>
              <a:rPr lang="en-US" dirty="0" err="1"/>
              <a:t>Ježišom</a:t>
            </a:r>
            <a:r>
              <a:rPr lang="en-US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Skutočne</a:t>
            </a:r>
            <a:r>
              <a:rPr lang="en-US" dirty="0"/>
              <a:t> </a:t>
            </a:r>
            <a:r>
              <a:rPr lang="en-US" dirty="0" err="1"/>
              <a:t>silný</a:t>
            </a:r>
            <a:r>
              <a:rPr lang="en-US" dirty="0"/>
              <a:t> </a:t>
            </a:r>
            <a:r>
              <a:rPr lang="en-US" dirty="0" err="1"/>
              <a:t>muži</a:t>
            </a:r>
            <a:r>
              <a:rPr lang="en-US" dirty="0"/>
              <a:t> </a:t>
            </a:r>
            <a:r>
              <a:rPr lang="en-US" dirty="0" err="1"/>
              <a:t>vedia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citlivosť</a:t>
            </a:r>
            <a:r>
              <a:rPr lang="en-US" dirty="0"/>
              <a:t> a </a:t>
            </a:r>
            <a:r>
              <a:rPr lang="en-US" dirty="0" err="1"/>
              <a:t>pozornosť</a:t>
            </a:r>
            <a:r>
              <a:rPr lang="en-US" dirty="0"/>
              <a:t> </a:t>
            </a:r>
            <a:r>
              <a:rPr lang="en-US" dirty="0" err="1"/>
              <a:t>síce</a:t>
            </a:r>
            <a:r>
              <a:rPr lang="en-US" dirty="0"/>
              <a:t> </a:t>
            </a:r>
            <a:r>
              <a:rPr lang="en-US" dirty="0" err="1"/>
              <a:t>vyžadujú</a:t>
            </a:r>
            <a:r>
              <a:rPr lang="en-US" dirty="0"/>
              <a:t> </a:t>
            </a:r>
            <a:r>
              <a:rPr lang="en-US" dirty="0" err="1"/>
              <a:t>odvahu</a:t>
            </a:r>
            <a:r>
              <a:rPr lang="en-US" dirty="0"/>
              <a:t>, ale </a:t>
            </a:r>
            <a:r>
              <a:rPr lang="en-US" dirty="0" err="1"/>
              <a:t>posúvajú</a:t>
            </a:r>
            <a:r>
              <a:rPr lang="en-US" dirty="0"/>
              <a:t> </a:t>
            </a:r>
            <a:r>
              <a:rPr lang="en-US" dirty="0" err="1"/>
              <a:t>ďalej</a:t>
            </a:r>
            <a:r>
              <a:rPr lang="en-US" dirty="0"/>
              <a:t>. Ich </a:t>
            </a:r>
            <a:r>
              <a:rPr lang="en-US" dirty="0" err="1"/>
              <a:t>túžba</a:t>
            </a:r>
            <a:r>
              <a:rPr lang="en-US" dirty="0"/>
              <a:t> </a:t>
            </a:r>
            <a:r>
              <a:rPr lang="en-US" dirty="0" err="1"/>
              <a:t>pravdivo</a:t>
            </a:r>
            <a:r>
              <a:rPr lang="en-US" dirty="0"/>
              <a:t> </a:t>
            </a:r>
            <a:r>
              <a:rPr lang="en-US" dirty="0" err="1"/>
              <a:t>žiť</a:t>
            </a:r>
            <a:r>
              <a:rPr lang="en-US" dirty="0"/>
              <a:t> </a:t>
            </a:r>
            <a:r>
              <a:rPr lang="en-US" dirty="0" err="1"/>
              <a:t>prevažuje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strachom</a:t>
            </a:r>
            <a:r>
              <a:rPr lang="en-US" dirty="0"/>
              <a:t> z </a:t>
            </a:r>
            <a:r>
              <a:rPr lang="en-US" dirty="0" err="1"/>
              <a:t>temnoty</a:t>
            </a:r>
            <a:r>
              <a:rPr lang="en-US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Absencia</a:t>
            </a:r>
            <a:r>
              <a:rPr lang="en-US" dirty="0"/>
              <a:t> </a:t>
            </a:r>
            <a:r>
              <a:rPr lang="en-US" dirty="0" err="1"/>
              <a:t>odvahy</a:t>
            </a:r>
            <a:r>
              <a:rPr lang="en-US" dirty="0"/>
              <a:t> u </a:t>
            </a:r>
            <a:r>
              <a:rPr lang="en-US" dirty="0" err="1"/>
              <a:t>dnešných</a:t>
            </a:r>
            <a:r>
              <a:rPr lang="en-US" dirty="0"/>
              <a:t> </a:t>
            </a:r>
            <a:r>
              <a:rPr lang="en-US" dirty="0" err="1"/>
              <a:t>mužov</a:t>
            </a:r>
            <a:r>
              <a:rPr lang="en-US" dirty="0"/>
              <a:t> </a:t>
            </a:r>
            <a:r>
              <a:rPr lang="en-US" dirty="0" err="1"/>
              <a:t>spočíva</a:t>
            </a:r>
            <a:r>
              <a:rPr lang="en-US" dirty="0"/>
              <a:t> v </a:t>
            </a:r>
            <a:r>
              <a:rPr lang="en-US" dirty="0" err="1"/>
              <a:t>ochrane</a:t>
            </a:r>
            <a:r>
              <a:rPr lang="en-US" dirty="0"/>
              <a:t> </a:t>
            </a:r>
            <a:r>
              <a:rPr lang="en-US" dirty="0" err="1"/>
              <a:t>rodiny</a:t>
            </a:r>
            <a:r>
              <a:rPr lang="en-US" dirty="0"/>
              <a:t>, </a:t>
            </a:r>
            <a:r>
              <a:rPr lang="en-US" dirty="0" err="1"/>
              <a:t>manželky</a:t>
            </a:r>
            <a:r>
              <a:rPr lang="en-US" dirty="0"/>
              <a:t> a </a:t>
            </a:r>
            <a:r>
              <a:rPr lang="en-US" dirty="0" err="1"/>
              <a:t>detí</a:t>
            </a:r>
            <a:r>
              <a:rPr lang="en-US" dirty="0"/>
              <a:t>. </a:t>
            </a:r>
            <a:r>
              <a:rPr lang="en-US" dirty="0" err="1"/>
              <a:t>Mnoho</a:t>
            </a:r>
            <a:r>
              <a:rPr lang="en-US" dirty="0"/>
              <a:t> </a:t>
            </a:r>
            <a:r>
              <a:rPr lang="en-US" dirty="0" err="1"/>
              <a:t>manželov</a:t>
            </a:r>
            <a:r>
              <a:rPr lang="en-US" dirty="0"/>
              <a:t> a </a:t>
            </a:r>
            <a:r>
              <a:rPr lang="en-US" dirty="0" err="1"/>
              <a:t>otcov</a:t>
            </a:r>
            <a:r>
              <a:rPr lang="en-US" dirty="0"/>
              <a:t> </a:t>
            </a:r>
            <a:r>
              <a:rPr lang="en-US" dirty="0" err="1"/>
              <a:t>opúšťa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rodiny</a:t>
            </a:r>
            <a:r>
              <a:rPr lang="en-US" dirty="0"/>
              <a:t>. </a:t>
            </a:r>
            <a:r>
              <a:rPr lang="en-US" dirty="0" err="1"/>
              <a:t>Chránia</a:t>
            </a:r>
            <a:r>
              <a:rPr lang="en-US" dirty="0"/>
              <a:t> </a:t>
            </a:r>
            <a:r>
              <a:rPr lang="en-US" dirty="0" err="1"/>
              <a:t>rodinu</a:t>
            </a:r>
            <a:r>
              <a:rPr lang="en-US" dirty="0"/>
              <a:t> </a:t>
            </a:r>
            <a:r>
              <a:rPr lang="en-US" dirty="0" err="1"/>
              <a:t>materialisticky</a:t>
            </a:r>
            <a:r>
              <a:rPr lang="en-US" dirty="0"/>
              <a:t>. </a:t>
            </a:r>
            <a:r>
              <a:rPr lang="en-US" dirty="0" err="1"/>
              <a:t>Málo</a:t>
            </a:r>
            <a:r>
              <a:rPr lang="en-US" dirty="0"/>
              <a:t> z </a:t>
            </a:r>
            <a:r>
              <a:rPr lang="en-US" dirty="0" err="1"/>
              <a:t>nich</a:t>
            </a:r>
            <a:r>
              <a:rPr lang="en-US" dirty="0"/>
              <a:t> </a:t>
            </a:r>
            <a:r>
              <a:rPr lang="en-US" dirty="0" err="1"/>
              <a:t>chápe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rolu</a:t>
            </a:r>
            <a:r>
              <a:rPr lang="en-US" dirty="0"/>
              <a:t> </a:t>
            </a:r>
            <a:r>
              <a:rPr lang="en-US" dirty="0" err="1"/>
              <a:t>ochrancu</a:t>
            </a:r>
            <a:r>
              <a:rPr lang="en-US" dirty="0"/>
              <a:t> </a:t>
            </a:r>
            <a:r>
              <a:rPr lang="en-US" dirty="0" err="1"/>
              <a:t>rodiny</a:t>
            </a:r>
            <a:r>
              <a:rPr lang="en-US" dirty="0"/>
              <a:t> v </a:t>
            </a:r>
            <a:r>
              <a:rPr lang="en-US" dirty="0" err="1"/>
              <a:t>zmysle</a:t>
            </a:r>
            <a:r>
              <a:rPr lang="en-US" dirty="0"/>
              <a:t> </a:t>
            </a:r>
            <a:r>
              <a:rPr lang="en-US" dirty="0" err="1"/>
              <a:t>zodpovednosti</a:t>
            </a:r>
            <a:r>
              <a:rPr lang="en-US" dirty="0"/>
              <a:t> za </a:t>
            </a:r>
            <a:r>
              <a:rPr lang="en-US" dirty="0" err="1"/>
              <a:t>výchovu</a:t>
            </a:r>
            <a:r>
              <a:rPr lang="en-US" dirty="0"/>
              <a:t> </a:t>
            </a:r>
            <a:r>
              <a:rPr lang="en-US" dirty="0" err="1"/>
              <a:t>detí</a:t>
            </a:r>
            <a:r>
              <a:rPr lang="en-US" dirty="0"/>
              <a:t> k </a:t>
            </a:r>
            <a:r>
              <a:rPr lang="en-US" dirty="0" err="1"/>
              <a:t>cnosti</a:t>
            </a:r>
            <a:r>
              <a:rPr lang="en-US" dirty="0"/>
              <a:t> a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katolíckej</a:t>
            </a:r>
            <a:r>
              <a:rPr lang="en-US" dirty="0"/>
              <a:t> </a:t>
            </a:r>
            <a:r>
              <a:rPr lang="en-US" dirty="0" err="1"/>
              <a:t>viere</a:t>
            </a:r>
            <a:r>
              <a:rPr lang="en-US" dirty="0"/>
              <a:t>. </a:t>
            </a:r>
            <a:r>
              <a:rPr lang="en-US" dirty="0" err="1"/>
              <a:t>Muž</a:t>
            </a:r>
            <a:r>
              <a:rPr lang="en-US" dirty="0"/>
              <a:t>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nevie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nechce</a:t>
            </a:r>
            <a:r>
              <a:rPr lang="en-US" dirty="0"/>
              <a:t> </a:t>
            </a:r>
            <a:r>
              <a:rPr lang="en-US" dirty="0" err="1"/>
              <a:t>obetovať</a:t>
            </a:r>
            <a:r>
              <a:rPr lang="en-US" dirty="0"/>
              <a:t> pre Krista, </a:t>
            </a:r>
            <a:r>
              <a:rPr lang="en-US" dirty="0" err="1"/>
              <a:t>nemôže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dobrým</a:t>
            </a:r>
            <a:r>
              <a:rPr lang="en-US" dirty="0"/>
              <a:t> </a:t>
            </a:r>
            <a:r>
              <a:rPr lang="en-US" dirty="0" err="1"/>
              <a:t>otcom</a:t>
            </a:r>
            <a:r>
              <a:rPr lang="en-US" dirty="0"/>
              <a:t>. </a:t>
            </a:r>
            <a:r>
              <a:rPr lang="en-US" dirty="0" err="1"/>
              <a:t>Muži</a:t>
            </a:r>
            <a:r>
              <a:rPr lang="en-US" dirty="0"/>
              <a:t> </a:t>
            </a:r>
            <a:r>
              <a:rPr lang="en-US" dirty="0" err="1"/>
              <a:t>potrebujú</a:t>
            </a:r>
            <a:r>
              <a:rPr lang="en-US" dirty="0"/>
              <a:t> </a:t>
            </a:r>
            <a:r>
              <a:rPr lang="en-US" dirty="0" err="1"/>
              <a:t>čerpať</a:t>
            </a:r>
            <a:r>
              <a:rPr lang="en-US" dirty="0"/>
              <a:t> </a:t>
            </a:r>
            <a:r>
              <a:rPr lang="en-US" dirty="0" err="1"/>
              <a:t>silu</a:t>
            </a:r>
            <a:r>
              <a:rPr lang="en-US" dirty="0"/>
              <a:t> z </a:t>
            </a:r>
            <a:r>
              <a:rPr lang="en-US" dirty="0" err="1"/>
              <a:t>eucharistie</a:t>
            </a:r>
            <a:r>
              <a:rPr lang="en-US" dirty="0"/>
              <a:t>. </a:t>
            </a:r>
            <a:r>
              <a:rPr lang="en-US" dirty="0" err="1"/>
              <a:t>Kresťanský</a:t>
            </a:r>
            <a:r>
              <a:rPr lang="en-US" dirty="0"/>
              <a:t> </a:t>
            </a:r>
            <a:r>
              <a:rPr lang="en-US" dirty="0" err="1"/>
              <a:t>muži</a:t>
            </a:r>
            <a:r>
              <a:rPr lang="en-US" dirty="0"/>
              <a:t> </a:t>
            </a:r>
            <a:r>
              <a:rPr lang="en-US" dirty="0" err="1"/>
              <a:t>majú</a:t>
            </a:r>
            <a:r>
              <a:rPr lang="en-US" dirty="0"/>
              <a:t> </a:t>
            </a:r>
            <a:r>
              <a:rPr lang="en-US" dirty="0" err="1"/>
              <a:t>mať</a:t>
            </a:r>
            <a:r>
              <a:rPr lang="en-US" dirty="0"/>
              <a:t> </a:t>
            </a:r>
            <a:r>
              <a:rPr lang="en-US" dirty="0" err="1"/>
              <a:t>odvahu</a:t>
            </a:r>
            <a:r>
              <a:rPr lang="en-US" dirty="0"/>
              <a:t> </a:t>
            </a:r>
            <a:r>
              <a:rPr lang="en-US" dirty="0" err="1"/>
              <a:t>nasledovať</a:t>
            </a:r>
            <a:r>
              <a:rPr lang="en-US" dirty="0"/>
              <a:t> Krista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verejnom</a:t>
            </a:r>
            <a:r>
              <a:rPr lang="en-US" dirty="0"/>
              <a:t> </a:t>
            </a:r>
            <a:r>
              <a:rPr lang="en-US" dirty="0" err="1"/>
              <a:t>živote</a:t>
            </a:r>
            <a:r>
              <a:rPr lang="en-US" dirty="0"/>
              <a:t>. </a:t>
            </a:r>
            <a:r>
              <a:rPr lang="en-US" dirty="0" err="1"/>
              <a:t>Ozdobou</a:t>
            </a:r>
            <a:r>
              <a:rPr lang="en-US" dirty="0"/>
              <a:t> </a:t>
            </a:r>
            <a:r>
              <a:rPr lang="en-US" dirty="0" err="1"/>
              <a:t>muža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postoj</a:t>
            </a:r>
            <a:r>
              <a:rPr lang="en-US" dirty="0"/>
              <a:t> </a:t>
            </a:r>
            <a:r>
              <a:rPr lang="en-US" dirty="0" err="1"/>
              <a:t>postaviť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za </a:t>
            </a:r>
            <a:r>
              <a:rPr lang="en-US" dirty="0" err="1"/>
              <a:t>pravdu</a:t>
            </a:r>
            <a:r>
              <a:rPr lang="en-US" dirty="0"/>
              <a:t> a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robiť</a:t>
            </a:r>
            <a:r>
              <a:rPr lang="en-US" dirty="0"/>
              <a:t> </a:t>
            </a:r>
            <a:r>
              <a:rPr lang="en-US" dirty="0" err="1"/>
              <a:t>kompromis</a:t>
            </a:r>
            <a:r>
              <a:rPr lang="en-US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Duchovný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formu</a:t>
            </a:r>
            <a:r>
              <a:rPr lang="en-US" dirty="0"/>
              <a:t> </a:t>
            </a:r>
            <a:r>
              <a:rPr lang="en-US" dirty="0" err="1"/>
              <a:t>zápasu</a:t>
            </a:r>
            <a:r>
              <a:rPr lang="en-US" dirty="0"/>
              <a:t>. </a:t>
            </a:r>
            <a:r>
              <a:rPr lang="en-US" dirty="0" err="1"/>
              <a:t>Čím</a:t>
            </a:r>
            <a:r>
              <a:rPr lang="en-US" dirty="0"/>
              <a:t> 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u </a:t>
            </a:r>
            <a:r>
              <a:rPr lang="en-US" dirty="0" err="1"/>
              <a:t>mužov</a:t>
            </a:r>
            <a:r>
              <a:rPr lang="en-US" dirty="0"/>
              <a:t> </a:t>
            </a:r>
            <a:r>
              <a:rPr lang="en-US" dirty="0" err="1"/>
              <a:t>duchovnej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vytráca</a:t>
            </a:r>
            <a:r>
              <a:rPr lang="en-US" dirty="0"/>
              <a:t> </a:t>
            </a:r>
            <a:r>
              <a:rPr lang="en-US" dirty="0" err="1"/>
              <a:t>rozmer</a:t>
            </a:r>
            <a:r>
              <a:rPr lang="en-US" dirty="0"/>
              <a:t> </a:t>
            </a:r>
            <a:r>
              <a:rPr lang="en-US" dirty="0" err="1"/>
              <a:t>skutočného</a:t>
            </a:r>
            <a:r>
              <a:rPr lang="en-US" dirty="0"/>
              <a:t> </a:t>
            </a:r>
            <a:r>
              <a:rPr lang="en-US" dirty="0" err="1"/>
              <a:t>boja</a:t>
            </a:r>
            <a:r>
              <a:rPr lang="en-US" dirty="0"/>
              <a:t>, </a:t>
            </a:r>
            <a:r>
              <a:rPr lang="en-US" dirty="0" err="1"/>
              <a:t>tým</a:t>
            </a:r>
            <a:r>
              <a:rPr lang="en-US" dirty="0"/>
              <a:t> </a:t>
            </a:r>
            <a:r>
              <a:rPr lang="en-US" dirty="0" err="1"/>
              <a:t>významnejší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pre </a:t>
            </a:r>
            <a:r>
              <a:rPr lang="en-US" dirty="0" err="1"/>
              <a:t>nich</a:t>
            </a:r>
            <a:r>
              <a:rPr lang="en-US" dirty="0"/>
              <a:t> </a:t>
            </a:r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stať</a:t>
            </a:r>
            <a:r>
              <a:rPr lang="en-US" dirty="0"/>
              <a:t> </a:t>
            </a:r>
            <a:r>
              <a:rPr lang="en-US" dirty="0" err="1"/>
              <a:t>boj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forme</a:t>
            </a:r>
            <a:r>
              <a:rPr lang="en-US" dirty="0"/>
              <a:t> </a:t>
            </a:r>
            <a:r>
              <a:rPr lang="en-US" dirty="0" err="1"/>
              <a:t>intrigánstva</a:t>
            </a:r>
            <a:r>
              <a:rPr lang="en-US" dirty="0"/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Atribútom</a:t>
            </a:r>
            <a:r>
              <a:rPr lang="en-US" dirty="0"/>
              <a:t> </a:t>
            </a:r>
            <a:r>
              <a:rPr lang="en-US" dirty="0" err="1"/>
              <a:t>zrelého</a:t>
            </a:r>
            <a:r>
              <a:rPr lang="en-US" dirty="0"/>
              <a:t> </a:t>
            </a:r>
            <a:r>
              <a:rPr lang="en-US" dirty="0" err="1"/>
              <a:t>muža</a:t>
            </a:r>
            <a:r>
              <a:rPr lang="en-US" dirty="0"/>
              <a:t> je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rytierstvo</a:t>
            </a:r>
            <a:r>
              <a:rPr lang="en-US" dirty="0"/>
              <a:t>. </a:t>
            </a:r>
            <a:r>
              <a:rPr lang="en-US" dirty="0" err="1"/>
              <a:t>Rytier</a:t>
            </a:r>
            <a:r>
              <a:rPr lang="en-US" dirty="0"/>
              <a:t> je </a:t>
            </a:r>
            <a:r>
              <a:rPr lang="en-US" dirty="0" err="1"/>
              <a:t>muž</a:t>
            </a:r>
            <a:r>
              <a:rPr lang="en-US" dirty="0"/>
              <a:t>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nezriekne</a:t>
            </a:r>
            <a:r>
              <a:rPr lang="en-US" dirty="0"/>
              <a:t> </a:t>
            </a:r>
            <a:r>
              <a:rPr lang="en-US" dirty="0" err="1"/>
              <a:t>boja</a:t>
            </a:r>
            <a:r>
              <a:rPr lang="en-US" dirty="0"/>
              <a:t>, </a:t>
            </a:r>
            <a:r>
              <a:rPr lang="en-US" dirty="0" err="1"/>
              <a:t>bojuje</a:t>
            </a:r>
            <a:r>
              <a:rPr lang="en-US" dirty="0"/>
              <a:t> </a:t>
            </a:r>
            <a:r>
              <a:rPr lang="en-US" dirty="0" err="1"/>
              <a:t>čestne</a:t>
            </a:r>
            <a:r>
              <a:rPr lang="en-US" dirty="0"/>
              <a:t> a </a:t>
            </a:r>
            <a:r>
              <a:rPr lang="en-US" dirty="0" err="1"/>
              <a:t>stojí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slabšieho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k-SK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i="1" dirty="0" err="1">
                <a:solidFill>
                  <a:srgbClr val="0070C0"/>
                </a:solidFill>
                <a:latin typeface="Gabriola" panose="04040605051002020D02" pitchFamily="82" charset="0"/>
              </a:rPr>
              <a:t>Takto</a:t>
            </a:r>
            <a:r>
              <a:rPr lang="en-US" sz="1900" i="1" dirty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r>
              <a:rPr lang="en-US" sz="1900" i="1" dirty="0" err="1">
                <a:solidFill>
                  <a:srgbClr val="0070C0"/>
                </a:solidFill>
                <a:latin typeface="Gabriola" panose="04040605051002020D02" pitchFamily="82" charset="0"/>
              </a:rPr>
              <a:t>sa</a:t>
            </a:r>
            <a:r>
              <a:rPr lang="en-US" sz="1900" i="1" dirty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r>
              <a:rPr lang="en-US" sz="1900" i="1" dirty="0" err="1">
                <a:solidFill>
                  <a:srgbClr val="0070C0"/>
                </a:solidFill>
                <a:latin typeface="Gabriola" panose="04040605051002020D02" pitchFamily="82" charset="0"/>
              </a:rPr>
              <a:t>zachoval</a:t>
            </a:r>
            <a:r>
              <a:rPr lang="en-US" sz="1900" i="1" dirty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r>
              <a:rPr lang="en-US" sz="1900" i="1" dirty="0" err="1">
                <a:solidFill>
                  <a:srgbClr val="0070C0"/>
                </a:solidFill>
                <a:latin typeface="Gabriola" panose="04040605051002020D02" pitchFamily="82" charset="0"/>
              </a:rPr>
              <a:t>aj</a:t>
            </a:r>
            <a:r>
              <a:rPr lang="en-US" sz="1900" i="1" dirty="0">
                <a:solidFill>
                  <a:srgbClr val="0070C0"/>
                </a:solidFill>
                <a:latin typeface="Gabriola" panose="04040605051002020D02" pitchFamily="82" charset="0"/>
              </a:rPr>
              <a:t> sv. Jozef, </a:t>
            </a:r>
            <a:r>
              <a:rPr lang="en-US" sz="1900" i="1" dirty="0" err="1">
                <a:solidFill>
                  <a:srgbClr val="0070C0"/>
                </a:solidFill>
                <a:latin typeface="Gabriola" panose="04040605051002020D02" pitchFamily="82" charset="0"/>
              </a:rPr>
              <a:t>keď</a:t>
            </a:r>
            <a:r>
              <a:rPr lang="en-US" sz="1900" i="1" dirty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r>
              <a:rPr lang="en-US" sz="1900" i="1" dirty="0" err="1">
                <a:solidFill>
                  <a:srgbClr val="0070C0"/>
                </a:solidFill>
                <a:latin typeface="Gabriola" panose="04040605051002020D02" pitchFamily="82" charset="0"/>
              </a:rPr>
              <a:t>sa</a:t>
            </a:r>
            <a:r>
              <a:rPr lang="en-US" sz="1900" i="1" dirty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r>
              <a:rPr lang="en-US" sz="1900" i="1" dirty="0" err="1">
                <a:solidFill>
                  <a:srgbClr val="0070C0"/>
                </a:solidFill>
                <a:latin typeface="Gabriola" panose="04040605051002020D02" pitchFamily="82" charset="0"/>
              </a:rPr>
              <a:t>rozhodol</a:t>
            </a:r>
            <a:r>
              <a:rPr lang="en-US" sz="1900" i="1" dirty="0">
                <a:solidFill>
                  <a:srgbClr val="0070C0"/>
                </a:solidFill>
                <a:latin typeface="Gabriola" panose="04040605051002020D02" pitchFamily="82" charset="0"/>
              </a:rPr>
              <a:t>, </a:t>
            </a:r>
            <a:r>
              <a:rPr lang="en-US" sz="1900" i="1" dirty="0" err="1">
                <a:solidFill>
                  <a:srgbClr val="0070C0"/>
                </a:solidFill>
                <a:latin typeface="Gabriola" panose="04040605051002020D02" pitchFamily="82" charset="0"/>
              </a:rPr>
              <a:t>že</a:t>
            </a:r>
            <a:r>
              <a:rPr lang="en-US" sz="1900" i="1" dirty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r>
              <a:rPr lang="en-US" sz="1900" i="1" dirty="0" err="1">
                <a:solidFill>
                  <a:srgbClr val="0070C0"/>
                </a:solidFill>
                <a:latin typeface="Gabriola" panose="04040605051002020D02" pitchFamily="82" charset="0"/>
              </a:rPr>
              <a:t>Máriu</a:t>
            </a:r>
            <a:r>
              <a:rPr lang="en-US" sz="1900" i="1" dirty="0">
                <a:solidFill>
                  <a:srgbClr val="0070C0"/>
                </a:solidFill>
                <a:latin typeface="Gabriola" panose="04040605051002020D02" pitchFamily="82" charset="0"/>
              </a:rPr>
              <a:t> s </a:t>
            </a:r>
            <a:r>
              <a:rPr lang="en-US" sz="1900" i="1" dirty="0" err="1">
                <a:solidFill>
                  <a:srgbClr val="0070C0"/>
                </a:solidFill>
                <a:latin typeface="Gabriola" panose="04040605051002020D02" pitchFamily="82" charset="0"/>
              </a:rPr>
              <a:t>dieťaťom</a:t>
            </a:r>
            <a:r>
              <a:rPr lang="en-US" sz="1900" i="1" dirty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r>
              <a:rPr lang="en-US" sz="1900" i="1" dirty="0" err="1">
                <a:solidFill>
                  <a:srgbClr val="0070C0"/>
                </a:solidFill>
                <a:latin typeface="Gabriola" panose="04040605051002020D02" pitchFamily="82" charset="0"/>
              </a:rPr>
              <a:t>neopustí</a:t>
            </a:r>
            <a:r>
              <a:rPr lang="en-US" sz="1900" i="1" dirty="0">
                <a:solidFill>
                  <a:srgbClr val="0070C0"/>
                </a:solidFill>
                <a:latin typeface="Gabriola" panose="04040605051002020D02" pitchFamily="82" charset="0"/>
              </a:rPr>
              <a:t>. </a:t>
            </a:r>
            <a:r>
              <a:rPr lang="en-US" sz="1900" i="1" dirty="0" err="1">
                <a:solidFill>
                  <a:srgbClr val="0070C0"/>
                </a:solidFill>
                <a:latin typeface="Gabriola" panose="04040605051002020D02" pitchFamily="82" charset="0"/>
              </a:rPr>
              <a:t>Nájdi</a:t>
            </a:r>
            <a:r>
              <a:rPr lang="en-US" sz="1900" i="1" dirty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r>
              <a:rPr lang="en-US" sz="1900" i="1" dirty="0" err="1">
                <a:solidFill>
                  <a:srgbClr val="0070C0"/>
                </a:solidFill>
                <a:latin typeface="Gabriola" panose="04040605051002020D02" pitchFamily="82" charset="0"/>
              </a:rPr>
              <a:t>kde</a:t>
            </a:r>
            <a:r>
              <a:rPr lang="en-US" sz="1900" i="1" dirty="0">
                <a:solidFill>
                  <a:srgbClr val="0070C0"/>
                </a:solidFill>
                <a:latin typeface="Gabriola" panose="04040605051002020D02" pitchFamily="82" charset="0"/>
              </a:rPr>
              <a:t> v </a:t>
            </a:r>
            <a:r>
              <a:rPr lang="en-US" sz="1900" i="1" dirty="0" err="1">
                <a:solidFill>
                  <a:srgbClr val="0070C0"/>
                </a:solidFill>
                <a:latin typeface="Gabriola" panose="04040605051002020D02" pitchFamily="82" charset="0"/>
              </a:rPr>
              <a:t>svätom</a:t>
            </a:r>
            <a:r>
              <a:rPr lang="en-US" sz="1900" i="1" dirty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r>
              <a:rPr lang="en-US" sz="1900" i="1" dirty="0" err="1">
                <a:solidFill>
                  <a:srgbClr val="0070C0"/>
                </a:solidFill>
                <a:latin typeface="Gabriola" panose="04040605051002020D02" pitchFamily="82" charset="0"/>
              </a:rPr>
              <a:t>písme</a:t>
            </a:r>
            <a:r>
              <a:rPr lang="en-US" sz="1900" i="1" dirty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r>
              <a:rPr lang="en-US" sz="1900" i="1" dirty="0" err="1">
                <a:solidFill>
                  <a:srgbClr val="0070C0"/>
                </a:solidFill>
                <a:latin typeface="Gabriola" panose="04040605051002020D02" pitchFamily="82" charset="0"/>
              </a:rPr>
              <a:t>sa</a:t>
            </a:r>
            <a:r>
              <a:rPr lang="en-US" sz="1900" i="1" dirty="0">
                <a:solidFill>
                  <a:srgbClr val="0070C0"/>
                </a:solidFill>
                <a:latin typeface="Gabriola" panose="04040605051002020D02" pitchFamily="82" charset="0"/>
              </a:rPr>
              <a:t> to </a:t>
            </a:r>
            <a:r>
              <a:rPr lang="en-US" sz="1900" i="1" dirty="0" err="1">
                <a:solidFill>
                  <a:srgbClr val="0070C0"/>
                </a:solidFill>
                <a:latin typeface="Gabriola" panose="04040605051002020D02" pitchFamily="82" charset="0"/>
              </a:rPr>
              <a:t>spomína</a:t>
            </a:r>
            <a:r>
              <a:rPr lang="en-US" sz="1900" i="1" dirty="0">
                <a:solidFill>
                  <a:srgbClr val="0070C0"/>
                </a:solidFill>
                <a:latin typeface="Gabriola" panose="04040605051002020D02" pitchFamily="82" charset="0"/>
              </a:rPr>
              <a:t>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B0B6BE6C-A7D7-48B1-9CF1-80D92D87D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347" y="909081"/>
            <a:ext cx="3767859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5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D0FFC0E1-9DBB-424B-8B90-C1D7FAEEEAB1}"/>
              </a:ext>
            </a:extLst>
          </p:cNvPr>
          <p:cNvSpPr txBox="1"/>
          <p:nvPr/>
        </p:nvSpPr>
        <p:spPr>
          <a:xfrm>
            <a:off x="557156" y="832241"/>
            <a:ext cx="5139137" cy="58700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sz="3200" dirty="0"/>
              <a:t>5</a:t>
            </a:r>
            <a:r>
              <a:rPr lang="en-US" sz="3200" dirty="0"/>
              <a:t>. DRŽIACI SA  V ÚZADI</a:t>
            </a:r>
            <a:endParaRPr lang="sk-SK" sz="3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Svet</a:t>
            </a:r>
            <a:r>
              <a:rPr lang="en-US" dirty="0"/>
              <a:t> je </a:t>
            </a:r>
            <a:r>
              <a:rPr lang="en-US" dirty="0" err="1"/>
              <a:t>plný</a:t>
            </a:r>
            <a:r>
              <a:rPr lang="en-US" dirty="0"/>
              <a:t> </a:t>
            </a:r>
            <a:r>
              <a:rPr lang="en-US" dirty="0" err="1"/>
              <a:t>výnimočných</a:t>
            </a:r>
            <a:r>
              <a:rPr lang="en-US" dirty="0"/>
              <a:t> </a:t>
            </a:r>
            <a:r>
              <a:rPr lang="en-US" dirty="0" err="1"/>
              <a:t>ľudí</a:t>
            </a:r>
            <a:r>
              <a:rPr lang="en-US" dirty="0"/>
              <a:t>, </a:t>
            </a:r>
            <a:r>
              <a:rPr lang="en-US" dirty="0" err="1"/>
              <a:t>ktorí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v </a:t>
            </a:r>
            <a:r>
              <a:rPr lang="en-US" dirty="0" err="1"/>
              <a:t>pozadí</a:t>
            </a:r>
            <a:r>
              <a:rPr lang="en-US" dirty="0"/>
              <a:t> o </a:t>
            </a:r>
            <a:r>
              <a:rPr lang="en-US" dirty="0" err="1"/>
              <a:t>ktorých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je </a:t>
            </a:r>
            <a:r>
              <a:rPr lang="en-US" dirty="0" err="1"/>
              <a:t>takmer</a:t>
            </a:r>
            <a:r>
              <a:rPr lang="en-US" dirty="0"/>
              <a:t> </a:t>
            </a:r>
            <a:r>
              <a:rPr lang="en-US" dirty="0" err="1"/>
              <a:t>žiadna</a:t>
            </a:r>
            <a:r>
              <a:rPr lang="en-US" dirty="0"/>
              <a:t> </a:t>
            </a:r>
            <a:r>
              <a:rPr lang="en-US" dirty="0" err="1"/>
              <a:t>zmienka</a:t>
            </a:r>
            <a:r>
              <a:rPr lang="en-US" dirty="0"/>
              <a:t>, </a:t>
            </a:r>
            <a:r>
              <a:rPr lang="en-US" dirty="0" err="1"/>
              <a:t>nerozpráva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o </a:t>
            </a:r>
            <a:r>
              <a:rPr lang="en-US" dirty="0" err="1"/>
              <a:t>nich</a:t>
            </a:r>
            <a:r>
              <a:rPr lang="en-US" dirty="0"/>
              <a:t>, no </a:t>
            </a:r>
            <a:r>
              <a:rPr lang="en-US" dirty="0" err="1"/>
              <a:t>udržujú</a:t>
            </a:r>
            <a:r>
              <a:rPr lang="en-US" dirty="0"/>
              <a:t> </a:t>
            </a:r>
            <a:r>
              <a:rPr lang="en-US" dirty="0" err="1"/>
              <a:t>náš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 v chode. O </a:t>
            </a:r>
            <a:r>
              <a:rPr lang="en-US" dirty="0" err="1"/>
              <a:t>tých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málo</a:t>
            </a:r>
            <a:r>
              <a:rPr lang="en-US" dirty="0"/>
              <a:t> </a:t>
            </a:r>
            <a:r>
              <a:rPr lang="en-US" dirty="0" err="1"/>
              <a:t>rozpráva</a:t>
            </a:r>
            <a:r>
              <a:rPr lang="en-US" dirty="0"/>
              <a:t> a </a:t>
            </a:r>
            <a:r>
              <a:rPr lang="en-US" dirty="0" err="1"/>
              <a:t>málo</a:t>
            </a:r>
            <a:r>
              <a:rPr lang="en-US" dirty="0"/>
              <a:t> vie.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nich</a:t>
            </a:r>
            <a:r>
              <a:rPr lang="en-US" dirty="0"/>
              <a:t> </a:t>
            </a:r>
            <a:r>
              <a:rPr lang="en-US" dirty="0" err="1"/>
              <a:t>patrí</a:t>
            </a:r>
            <a:r>
              <a:rPr lang="sk-SK" dirty="0"/>
              <a:t>l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sv. Jozef. </a:t>
            </a:r>
            <a:r>
              <a:rPr lang="en-US" dirty="0" err="1"/>
              <a:t>Výnimočnosť</a:t>
            </a:r>
            <a:r>
              <a:rPr lang="en-US" dirty="0"/>
              <a:t> </a:t>
            </a:r>
            <a:r>
              <a:rPr lang="en-US" dirty="0" err="1"/>
              <a:t>mnohých</a:t>
            </a:r>
            <a:r>
              <a:rPr lang="en-US" dirty="0"/>
              <a:t> </a:t>
            </a:r>
            <a:r>
              <a:rPr lang="en-US" dirty="0" err="1"/>
              <a:t>ľudí</a:t>
            </a:r>
            <a:r>
              <a:rPr lang="en-US" dirty="0"/>
              <a:t> je </a:t>
            </a:r>
            <a:r>
              <a:rPr lang="en-US" dirty="0" err="1"/>
              <a:t>nádherná</a:t>
            </a:r>
            <a:r>
              <a:rPr lang="en-US" dirty="0"/>
              <a:t> a </a:t>
            </a:r>
            <a:r>
              <a:rPr lang="en-US" dirty="0" err="1"/>
              <a:t>dôležitá</a:t>
            </a:r>
            <a:r>
              <a:rPr lang="en-US" dirty="0"/>
              <a:t>.</a:t>
            </a:r>
            <a:endParaRPr lang="sk-SK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sk-SK" dirty="0"/>
              <a:t>Veľmi známy je </a:t>
            </a:r>
            <a:r>
              <a:rPr lang="sk-SK" dirty="0" err="1"/>
              <a:t>Christiano</a:t>
            </a:r>
            <a:r>
              <a:rPr lang="sk-SK" dirty="0"/>
              <a:t> </a:t>
            </a:r>
            <a:r>
              <a:rPr lang="sk-SK" dirty="0" err="1"/>
              <a:t>Ronaldo</a:t>
            </a:r>
            <a:r>
              <a:rPr lang="sk-SK" dirty="0"/>
              <a:t> ako slávny futbalista. No lekár, ktorému vďačí za život už vôbec .</a:t>
            </a:r>
            <a:endParaRPr lang="en-US" dirty="0"/>
          </a:p>
          <a:p>
            <a:r>
              <a:rPr lang="sk-SK" dirty="0"/>
              <a:t>Jeho matka, keď ho čakala ako piate dieťa v poradí, chcela ísť na potrať, jej lekár ju od toho odhováral. Dnes je známy </a:t>
            </a:r>
            <a:r>
              <a:rPr lang="sk-SK" dirty="0" err="1"/>
              <a:t>Ronaldo</a:t>
            </a:r>
            <a:r>
              <a:rPr lang="sk-SK" dirty="0"/>
              <a:t> a o lekárovi sa nehovorí. Mnohý ľudia chcú slúžiť kvôli láske nie pre slávu.</a:t>
            </a:r>
          </a:p>
          <a:p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Aj Sv. Jozef mal výnimočné skutky, ktoré na začiatku sa javili skryté, no dosiahli veľkolepé úrodu. Mal účasť na Božej vôli a prinieslo to požehnanie mnohým ľuďom.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r>
              <a:rPr lang="sk-SK" i="1" dirty="0">
                <a:solidFill>
                  <a:srgbClr val="0070C0"/>
                </a:solidFill>
                <a:latin typeface="Gabriola" panose="04040605051002020D02" pitchFamily="82" charset="0"/>
              </a:rPr>
              <a:t>Aj ty si pozvaný mať vplyv na druhého človeka. Každý v očiach Božích je dôležitý.</a:t>
            </a:r>
            <a:endParaRPr lang="en-US" i="1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BF09EE1C-849F-4B3F-999D-0ED5B2EFF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3739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B7B96E73-87C7-410B-B76D-92C21DD35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472" y="2914828"/>
            <a:ext cx="3171825" cy="3171825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25495CB0-521B-483D-B43F-5C16EF7AAC28}"/>
              </a:ext>
            </a:extLst>
          </p:cNvPr>
          <p:cNvSpPr/>
          <p:nvPr/>
        </p:nvSpPr>
        <p:spPr>
          <a:xfrm>
            <a:off x="6096000" y="6146513"/>
            <a:ext cx="6380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i="1" dirty="0">
                <a:solidFill>
                  <a:srgbClr val="232220"/>
                </a:solidFill>
                <a:latin typeface="Gabriola" panose="04040605051002020D02" pitchFamily="82" charset="0"/>
              </a:rPr>
              <a:t> </a:t>
            </a:r>
            <a:r>
              <a:rPr lang="sk-SK" b="1" i="1" dirty="0">
                <a:solidFill>
                  <a:srgbClr val="002060"/>
                </a:solidFill>
                <a:latin typeface="Gabriola" panose="04040605051002020D02" pitchFamily="82" charset="0"/>
              </a:rPr>
              <a:t>Pán hľadí z neba a vidí všetkých ľudí.  Pozerá z miesta, kde prebýva, na všetkých obyvateľov zeme,  on, čo každému osve utvoril srdce a chápe všetky ich skutky. Ž 33,13</a:t>
            </a:r>
          </a:p>
        </p:txBody>
      </p:sp>
    </p:spTree>
    <p:extLst>
      <p:ext uri="{BB962C8B-B14F-4D97-AF65-F5344CB8AC3E}">
        <p14:creationId xmlns:p14="http://schemas.microsoft.com/office/powerpoint/2010/main" val="89173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B84B1C8F-AA7D-4726-AC87-4BF8789FC5E1}"/>
              </a:ext>
            </a:extLst>
          </p:cNvPr>
          <p:cNvSpPr txBox="1"/>
          <p:nvPr/>
        </p:nvSpPr>
        <p:spPr>
          <a:xfrm>
            <a:off x="120316" y="617620"/>
            <a:ext cx="4299284" cy="5999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6. MILOVANÝ OTEC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Sv. Jozef </a:t>
            </a:r>
            <a:r>
              <a:rPr lang="en-US" sz="1700" dirty="0" err="1"/>
              <a:t>nehovoril</a:t>
            </a:r>
            <a:r>
              <a:rPr lang="en-US" sz="1700" dirty="0"/>
              <a:t> ale </a:t>
            </a:r>
            <a:r>
              <a:rPr lang="en-US" sz="1700" dirty="0" err="1"/>
              <a:t>konal</a:t>
            </a:r>
            <a:r>
              <a:rPr lang="en-US" sz="1700" dirty="0"/>
              <a:t>. </a:t>
            </a:r>
            <a:r>
              <a:rPr lang="en-US" sz="1700" dirty="0" err="1"/>
              <a:t>Mužská</a:t>
            </a:r>
            <a:r>
              <a:rPr lang="en-US" sz="1700" dirty="0"/>
              <a:t> </a:t>
            </a:r>
            <a:r>
              <a:rPr lang="en-US" sz="1700" dirty="0" err="1"/>
              <a:t>postava</a:t>
            </a:r>
            <a:r>
              <a:rPr lang="en-US" sz="1700" dirty="0"/>
              <a:t> </a:t>
            </a:r>
            <a:r>
              <a:rPr lang="en-US" sz="1700" dirty="0" err="1"/>
              <a:t>otca</a:t>
            </a:r>
            <a:r>
              <a:rPr lang="en-US" sz="1700" dirty="0"/>
              <a:t>, </a:t>
            </a:r>
            <a:r>
              <a:rPr lang="en-US" sz="1700" dirty="0" err="1"/>
              <a:t>adoptívneho</a:t>
            </a:r>
            <a:r>
              <a:rPr lang="en-US" sz="1700" dirty="0"/>
              <a:t> </a:t>
            </a:r>
            <a:r>
              <a:rPr lang="en-US" sz="1700" dirty="0" err="1"/>
              <a:t>otca</a:t>
            </a:r>
            <a:r>
              <a:rPr lang="en-US" sz="1700" dirty="0"/>
              <a:t>, </a:t>
            </a:r>
            <a:r>
              <a:rPr lang="en-US" sz="1700" dirty="0" err="1"/>
              <a:t>učiteľa</a:t>
            </a:r>
            <a:r>
              <a:rPr lang="en-US" sz="1700" dirty="0"/>
              <a:t>, </a:t>
            </a:r>
            <a:r>
              <a:rPr lang="en-US" sz="1700" dirty="0" err="1"/>
              <a:t>trénera</a:t>
            </a:r>
            <a:r>
              <a:rPr lang="en-US" sz="1700" dirty="0"/>
              <a:t>, </a:t>
            </a:r>
            <a:r>
              <a:rPr lang="en-US" sz="1700" dirty="0" err="1"/>
              <a:t>vychovávateľa</a:t>
            </a:r>
            <a:r>
              <a:rPr lang="en-US" sz="1700" dirty="0"/>
              <a:t>, </a:t>
            </a:r>
            <a:r>
              <a:rPr lang="en-US" sz="1700" dirty="0" err="1"/>
              <a:t>kňaza</a:t>
            </a:r>
            <a:r>
              <a:rPr lang="en-US" sz="1700" dirty="0"/>
              <a:t>, </a:t>
            </a:r>
            <a:r>
              <a:rPr lang="en-US" sz="1700" dirty="0" err="1"/>
              <a:t>asistenta</a:t>
            </a:r>
            <a:r>
              <a:rPr lang="en-US" sz="1700" dirty="0"/>
              <a:t> je </a:t>
            </a:r>
            <a:r>
              <a:rPr lang="en-US" sz="1700" dirty="0" err="1"/>
              <a:t>dôležitou</a:t>
            </a:r>
            <a:r>
              <a:rPr lang="en-US" sz="1700" dirty="0"/>
              <a:t> </a:t>
            </a:r>
            <a:r>
              <a:rPr lang="en-US" sz="1700" dirty="0" err="1"/>
              <a:t>vzťahovou</a:t>
            </a:r>
            <a:r>
              <a:rPr lang="en-US" sz="1700" dirty="0"/>
              <a:t> </a:t>
            </a:r>
            <a:r>
              <a:rPr lang="en-US" sz="1700" dirty="0" err="1"/>
              <a:t>osobou</a:t>
            </a:r>
            <a:r>
              <a:rPr lang="en-US" sz="1700" dirty="0"/>
              <a:t> a </a:t>
            </a:r>
            <a:r>
              <a:rPr lang="en-US" sz="1700" dirty="0" err="1"/>
              <a:t>vzorom</a:t>
            </a:r>
            <a:r>
              <a:rPr lang="en-US" sz="1700" dirty="0"/>
              <a:t>. Syn </a:t>
            </a:r>
            <a:r>
              <a:rPr lang="en-US" sz="1700" dirty="0" err="1"/>
              <a:t>alebo</a:t>
            </a:r>
            <a:r>
              <a:rPr lang="en-US" sz="1700" dirty="0"/>
              <a:t> </a:t>
            </a:r>
            <a:r>
              <a:rPr lang="en-US" sz="1700" dirty="0" err="1"/>
              <a:t>vedený</a:t>
            </a:r>
            <a:r>
              <a:rPr lang="en-US" sz="1700" dirty="0"/>
              <a:t> </a:t>
            </a:r>
            <a:r>
              <a:rPr lang="en-US" sz="1700" dirty="0" err="1"/>
              <a:t>si</a:t>
            </a:r>
            <a:r>
              <a:rPr lang="en-US" sz="1700" dirty="0"/>
              <a:t> v </a:t>
            </a:r>
            <a:r>
              <a:rPr lang="en-US" sz="1700" dirty="0" err="1"/>
              <a:t>časovom</a:t>
            </a:r>
            <a:r>
              <a:rPr lang="en-US" sz="1700" dirty="0"/>
              <a:t> </a:t>
            </a:r>
            <a:r>
              <a:rPr lang="en-US" sz="1700" dirty="0" err="1"/>
              <a:t>odstupe</a:t>
            </a:r>
            <a:r>
              <a:rPr lang="en-US" sz="1700" dirty="0"/>
              <a:t> </a:t>
            </a:r>
            <a:r>
              <a:rPr lang="en-US" sz="1700" dirty="0" err="1"/>
              <a:t>nebude</a:t>
            </a:r>
            <a:r>
              <a:rPr lang="en-US" sz="1700" dirty="0"/>
              <a:t> </a:t>
            </a:r>
            <a:r>
              <a:rPr lang="en-US" sz="1700" dirty="0" err="1"/>
              <a:t>pamätať</a:t>
            </a:r>
            <a:r>
              <a:rPr lang="en-US" sz="1700" dirty="0"/>
              <a:t>, </a:t>
            </a:r>
            <a:r>
              <a:rPr lang="en-US" sz="1700" dirty="0" err="1"/>
              <a:t>čo</a:t>
            </a:r>
            <a:r>
              <a:rPr lang="en-US" sz="1700" dirty="0"/>
              <a:t> </a:t>
            </a:r>
            <a:r>
              <a:rPr lang="en-US" sz="1700" dirty="0" err="1"/>
              <a:t>otec</a:t>
            </a:r>
            <a:r>
              <a:rPr lang="en-US" sz="1700" dirty="0"/>
              <a:t> </a:t>
            </a:r>
            <a:r>
              <a:rPr lang="en-US" sz="1700" dirty="0" err="1"/>
              <a:t>povedal</a:t>
            </a:r>
            <a:r>
              <a:rPr lang="en-US" sz="1700" dirty="0"/>
              <a:t>, ale </a:t>
            </a:r>
            <a:r>
              <a:rPr lang="en-US" sz="1700" dirty="0" err="1"/>
              <a:t>ako</a:t>
            </a:r>
            <a:r>
              <a:rPr lang="en-US" sz="1700" dirty="0"/>
              <a:t> </a:t>
            </a:r>
            <a:r>
              <a:rPr lang="en-US" sz="1700" dirty="0" err="1"/>
              <a:t>sa</a:t>
            </a:r>
            <a:r>
              <a:rPr lang="en-US" sz="1700" dirty="0"/>
              <a:t> </a:t>
            </a:r>
            <a:r>
              <a:rPr lang="en-US" sz="1700" dirty="0" err="1"/>
              <a:t>zachoval</a:t>
            </a:r>
            <a:r>
              <a:rPr lang="en-US" sz="1700" dirty="0"/>
              <a:t>. </a:t>
            </a:r>
            <a:r>
              <a:rPr lang="en-US" sz="1700" dirty="0" err="1"/>
              <a:t>Deti</a:t>
            </a:r>
            <a:r>
              <a:rPr lang="en-US" sz="1700" dirty="0"/>
              <a:t> </a:t>
            </a:r>
            <a:r>
              <a:rPr lang="en-US" sz="1700" dirty="0" err="1"/>
              <a:t>musia</a:t>
            </a:r>
            <a:r>
              <a:rPr lang="en-US" sz="1700" dirty="0"/>
              <a:t> </a:t>
            </a:r>
            <a:r>
              <a:rPr lang="en-US" sz="1700" dirty="0" err="1"/>
              <a:t>vidieť</a:t>
            </a:r>
            <a:r>
              <a:rPr lang="en-US" sz="1700" dirty="0"/>
              <a:t> </a:t>
            </a:r>
            <a:r>
              <a:rPr lang="en-US" sz="1700" dirty="0" err="1"/>
              <a:t>ako</a:t>
            </a:r>
            <a:r>
              <a:rPr lang="en-US" sz="1700" dirty="0"/>
              <a:t> </a:t>
            </a:r>
            <a:r>
              <a:rPr lang="en-US" sz="1700" dirty="0" err="1"/>
              <a:t>otec</a:t>
            </a:r>
            <a:r>
              <a:rPr lang="en-US" sz="1700" dirty="0"/>
              <a:t> </a:t>
            </a:r>
            <a:r>
              <a:rPr lang="en-US" sz="1700" dirty="0" err="1"/>
              <a:t>prežíva</a:t>
            </a:r>
            <a:r>
              <a:rPr lang="en-US" sz="1700" dirty="0"/>
              <a:t> </a:t>
            </a:r>
            <a:r>
              <a:rPr lang="en-US" sz="1700" dirty="0" err="1"/>
              <a:t>vieru</a:t>
            </a:r>
            <a:r>
              <a:rPr lang="en-US" sz="17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Svoju</a:t>
            </a:r>
            <a:r>
              <a:rPr lang="en-US" sz="1700" dirty="0"/>
              <a:t> </a:t>
            </a:r>
            <a:r>
              <a:rPr lang="en-US" sz="1700" dirty="0" err="1"/>
              <a:t>legálnu</a:t>
            </a:r>
            <a:r>
              <a:rPr lang="en-US" sz="1700" dirty="0"/>
              <a:t> </a:t>
            </a:r>
            <a:r>
              <a:rPr lang="en-US" sz="1700" dirty="0" err="1"/>
              <a:t>právomoc</a:t>
            </a:r>
            <a:r>
              <a:rPr lang="en-US" sz="1700" dirty="0"/>
              <a:t> </a:t>
            </a:r>
            <a:r>
              <a:rPr lang="en-US" sz="1700" dirty="0" err="1"/>
              <a:t>otcovstva</a:t>
            </a:r>
            <a:r>
              <a:rPr lang="en-US" sz="1700" dirty="0"/>
              <a:t> </a:t>
            </a:r>
            <a:r>
              <a:rPr lang="en-US" sz="1700" dirty="0" err="1"/>
              <a:t>nad</a:t>
            </a:r>
            <a:r>
              <a:rPr lang="en-US" sz="1700" dirty="0"/>
              <a:t> </a:t>
            </a:r>
            <a:r>
              <a:rPr lang="en-US" sz="1700" dirty="0" err="1"/>
              <a:t>svätou</a:t>
            </a:r>
            <a:r>
              <a:rPr lang="en-US" sz="1700" dirty="0"/>
              <a:t> </a:t>
            </a:r>
            <a:r>
              <a:rPr lang="en-US" sz="1700" dirty="0" err="1"/>
              <a:t>rodinou</a:t>
            </a:r>
            <a:r>
              <a:rPr lang="en-US" sz="1700" dirty="0"/>
              <a:t> </a:t>
            </a:r>
            <a:r>
              <a:rPr lang="en-US" sz="1700" dirty="0" err="1"/>
              <a:t>využil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to, aby </a:t>
            </a:r>
            <a:r>
              <a:rPr lang="en-US" sz="1700" dirty="0" err="1"/>
              <a:t>jej</a:t>
            </a:r>
            <a:r>
              <a:rPr lang="en-US" sz="1700" dirty="0"/>
              <a:t> </a:t>
            </a:r>
            <a:r>
              <a:rPr lang="en-US" sz="1700" dirty="0" err="1"/>
              <a:t>úplne</a:t>
            </a:r>
            <a:r>
              <a:rPr lang="en-US" sz="1700" dirty="0"/>
              <a:t> </a:t>
            </a:r>
            <a:r>
              <a:rPr lang="en-US" sz="1700" dirty="0" err="1"/>
              <a:t>daroval</a:t>
            </a:r>
            <a:r>
              <a:rPr lang="en-US" sz="1700" dirty="0"/>
              <a:t> </a:t>
            </a:r>
            <a:r>
              <a:rPr lang="en-US" sz="1700" dirty="0" err="1"/>
              <a:t>seba</a:t>
            </a:r>
            <a:r>
              <a:rPr lang="en-US" sz="1700" dirty="0"/>
              <a:t> </a:t>
            </a:r>
            <a:r>
              <a:rPr lang="en-US" sz="1700" dirty="0" err="1"/>
              <a:t>samého</a:t>
            </a:r>
            <a:r>
              <a:rPr lang="en-US" sz="1700" dirty="0"/>
              <a:t>, </a:t>
            </a:r>
            <a:r>
              <a:rPr lang="en-US" sz="1700" dirty="0" err="1"/>
              <a:t>svoj</a:t>
            </a:r>
            <a:r>
              <a:rPr lang="en-US" sz="1700" dirty="0"/>
              <a:t> </a:t>
            </a:r>
            <a:r>
              <a:rPr lang="en-US" sz="1700" dirty="0" err="1"/>
              <a:t>život</a:t>
            </a:r>
            <a:r>
              <a:rPr lang="en-US" sz="1700" dirty="0"/>
              <a:t>, </a:t>
            </a:r>
            <a:r>
              <a:rPr lang="en-US" sz="1700" dirty="0" err="1"/>
              <a:t>svoju</a:t>
            </a:r>
            <a:r>
              <a:rPr lang="en-US" sz="1700" dirty="0"/>
              <a:t> </a:t>
            </a:r>
            <a:r>
              <a:rPr lang="en-US" sz="1700" dirty="0" err="1"/>
              <a:t>prácu</a:t>
            </a:r>
            <a:r>
              <a:rPr lang="en-US" sz="1700" dirty="0"/>
              <a:t>. </a:t>
            </a:r>
            <a:r>
              <a:rPr lang="en-US" sz="1700" dirty="0" err="1"/>
              <a:t>Daroval</a:t>
            </a:r>
            <a:r>
              <a:rPr lang="en-US" sz="1700" dirty="0"/>
              <a:t> </a:t>
            </a:r>
            <a:r>
              <a:rPr lang="en-US" sz="1700" dirty="0" err="1"/>
              <a:t>seba</a:t>
            </a:r>
            <a:r>
              <a:rPr lang="en-US" sz="1700" dirty="0"/>
              <a:t>, </a:t>
            </a:r>
            <a:r>
              <a:rPr lang="en-US" sz="1700" dirty="0" err="1"/>
              <a:t>svoje</a:t>
            </a:r>
            <a:r>
              <a:rPr lang="en-US" sz="1700" dirty="0"/>
              <a:t> </a:t>
            </a:r>
            <a:r>
              <a:rPr lang="en-US" sz="1700" dirty="0" err="1"/>
              <a:t>srdce</a:t>
            </a:r>
            <a:r>
              <a:rPr lang="en-US" sz="1700" dirty="0"/>
              <a:t> a </a:t>
            </a:r>
            <a:r>
              <a:rPr lang="en-US" sz="1700" dirty="0" err="1"/>
              <a:t>všetky</a:t>
            </a:r>
            <a:r>
              <a:rPr lang="en-US" sz="1700" dirty="0"/>
              <a:t> </a:t>
            </a:r>
            <a:r>
              <a:rPr lang="en-US" sz="1700" dirty="0" err="1"/>
              <a:t>schopností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lásku</a:t>
            </a:r>
            <a:r>
              <a:rPr lang="en-US" sz="1700" dirty="0"/>
              <a:t> v </a:t>
            </a:r>
            <a:r>
              <a:rPr lang="en-US" sz="1700" dirty="0" err="1"/>
              <a:t>službe</a:t>
            </a:r>
            <a:r>
              <a:rPr lang="en-US" sz="1700" dirty="0"/>
              <a:t> </a:t>
            </a:r>
            <a:r>
              <a:rPr lang="en-US" sz="1700" dirty="0" err="1"/>
              <a:t>Mesiášovi</a:t>
            </a:r>
            <a:r>
              <a:rPr lang="en-US" sz="1700" dirty="0"/>
              <a:t>, </a:t>
            </a:r>
            <a:r>
              <a:rPr lang="en-US" sz="1700" dirty="0" err="1"/>
              <a:t>ktorý</a:t>
            </a:r>
            <a:r>
              <a:rPr lang="en-US" sz="1700" dirty="0"/>
              <a:t> </a:t>
            </a:r>
            <a:r>
              <a:rPr lang="en-US" sz="1700" dirty="0" err="1"/>
              <a:t>rástol</a:t>
            </a:r>
            <a:r>
              <a:rPr lang="en-US" sz="1700" dirty="0"/>
              <a:t> v </a:t>
            </a:r>
            <a:r>
              <a:rPr lang="en-US" sz="1700" dirty="0" err="1"/>
              <a:t>jeho</a:t>
            </a:r>
            <a:r>
              <a:rPr lang="en-US" sz="1700" dirty="0"/>
              <a:t> dome.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Mnohí</a:t>
            </a:r>
            <a:r>
              <a:rPr lang="en-US" sz="1700" dirty="0"/>
              <a:t> </a:t>
            </a:r>
            <a:r>
              <a:rPr lang="en-US" sz="1700" dirty="0" err="1"/>
              <a:t>svätci</a:t>
            </a:r>
            <a:r>
              <a:rPr lang="en-US" sz="1700" dirty="0"/>
              <a:t> a </a:t>
            </a:r>
            <a:r>
              <a:rPr lang="en-US" sz="1700" dirty="0" err="1"/>
              <a:t>svätice</a:t>
            </a:r>
            <a:r>
              <a:rPr lang="en-US" sz="1700" dirty="0"/>
              <a:t> ho </a:t>
            </a:r>
            <a:r>
              <a:rPr lang="en-US" sz="1700" dirty="0" err="1"/>
              <a:t>vrúcne</a:t>
            </a:r>
            <a:r>
              <a:rPr lang="en-US" sz="1700" dirty="0"/>
              <a:t> </a:t>
            </a:r>
            <a:r>
              <a:rPr lang="en-US" sz="1700" dirty="0" err="1"/>
              <a:t>uctievali</a:t>
            </a:r>
            <a:r>
              <a:rPr lang="en-US" sz="1700" dirty="0"/>
              <a:t>. </a:t>
            </a:r>
            <a:r>
              <a:rPr lang="en-US" sz="1700" dirty="0" err="1"/>
              <a:t>Mnohé</a:t>
            </a:r>
            <a:r>
              <a:rPr lang="en-US" sz="1700" dirty="0"/>
              <a:t> </a:t>
            </a:r>
            <a:r>
              <a:rPr lang="en-US" sz="1700" dirty="0" err="1"/>
              <a:t>kostoly</a:t>
            </a:r>
            <a:r>
              <a:rPr lang="en-US" sz="1700" dirty="0"/>
              <a:t> </a:t>
            </a:r>
            <a:r>
              <a:rPr lang="en-US" sz="1700" dirty="0" err="1"/>
              <a:t>sú</a:t>
            </a:r>
            <a:r>
              <a:rPr lang="en-US" sz="1700" dirty="0"/>
              <a:t> mu </a:t>
            </a:r>
            <a:r>
              <a:rPr lang="en-US" sz="1700" dirty="0" err="1"/>
              <a:t>zasvätené</a:t>
            </a:r>
            <a:r>
              <a:rPr lang="en-US" sz="1700" dirty="0"/>
              <a:t>, </a:t>
            </a:r>
            <a:r>
              <a:rPr lang="en-US" sz="1700" dirty="0" err="1"/>
              <a:t>náboženské</a:t>
            </a:r>
            <a:r>
              <a:rPr lang="en-US" sz="1700" dirty="0"/>
              <a:t> </a:t>
            </a:r>
            <a:r>
              <a:rPr lang="en-US" sz="1700" dirty="0" err="1"/>
              <a:t>inštitúty</a:t>
            </a:r>
            <a:r>
              <a:rPr lang="en-US" sz="1700" dirty="0"/>
              <a:t>, </a:t>
            </a:r>
            <a:r>
              <a:rPr lang="en-US" sz="1700" dirty="0" err="1"/>
              <a:t>cirkevné</a:t>
            </a:r>
            <a:r>
              <a:rPr lang="en-US" sz="1700" dirty="0"/>
              <a:t> </a:t>
            </a:r>
            <a:r>
              <a:rPr lang="en-US" sz="1700" dirty="0" err="1"/>
              <a:t>bratstvá</a:t>
            </a:r>
            <a:r>
              <a:rPr lang="en-US" sz="1700" dirty="0"/>
              <a:t> a </a:t>
            </a:r>
            <a:r>
              <a:rPr lang="en-US" sz="1700" dirty="0" err="1"/>
              <a:t>skupiny</a:t>
            </a:r>
            <a:r>
              <a:rPr lang="en-US" sz="1700" dirty="0"/>
              <a:t> </a:t>
            </a:r>
            <a:r>
              <a:rPr lang="en-US" sz="1700" dirty="0" err="1"/>
              <a:t>sú</a:t>
            </a:r>
            <a:r>
              <a:rPr lang="en-US" sz="1700" dirty="0"/>
              <a:t> </a:t>
            </a:r>
            <a:r>
              <a:rPr lang="en-US" sz="1700" dirty="0" err="1"/>
              <a:t>inšpirované</a:t>
            </a:r>
            <a:r>
              <a:rPr lang="en-US" sz="1700" dirty="0"/>
              <a:t> </a:t>
            </a:r>
            <a:r>
              <a:rPr lang="en-US" sz="1700" dirty="0" err="1"/>
              <a:t>jeho</a:t>
            </a:r>
            <a:r>
              <a:rPr lang="en-US" sz="1700" dirty="0"/>
              <a:t> </a:t>
            </a:r>
            <a:r>
              <a:rPr lang="en-US" sz="1700" dirty="0" err="1"/>
              <a:t>spiritualitou</a:t>
            </a:r>
            <a:r>
              <a:rPr lang="en-US" sz="1700" dirty="0"/>
              <a:t> </a:t>
            </a:r>
            <a:r>
              <a:rPr lang="en-US" sz="1700" dirty="0" err="1"/>
              <a:t>alebo</a:t>
            </a:r>
            <a:r>
              <a:rPr lang="en-US" sz="1700" dirty="0"/>
              <a:t> </a:t>
            </a:r>
            <a:r>
              <a:rPr lang="en-US" sz="1700" dirty="0" err="1"/>
              <a:t>nesú</a:t>
            </a:r>
            <a:r>
              <a:rPr lang="en-US" sz="1700" dirty="0"/>
              <a:t> </a:t>
            </a:r>
            <a:r>
              <a:rPr lang="en-US" sz="1700" dirty="0" err="1"/>
              <a:t>jeho</a:t>
            </a:r>
            <a:r>
              <a:rPr lang="en-US" sz="1700" dirty="0"/>
              <a:t> </a:t>
            </a:r>
            <a:r>
              <a:rPr lang="en-US" sz="1700" dirty="0" err="1"/>
              <a:t>meno</a:t>
            </a:r>
            <a:r>
              <a:rPr lang="en-US" sz="1700" dirty="0"/>
              <a:t>.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V </a:t>
            </a:r>
            <a:r>
              <a:rPr lang="en-US" sz="1700" dirty="0" err="1"/>
              <a:t>každej</a:t>
            </a:r>
            <a:r>
              <a:rPr lang="en-US" sz="1700" dirty="0"/>
              <a:t> </a:t>
            </a:r>
            <a:r>
              <a:rPr lang="en-US" sz="1700" dirty="0" err="1"/>
              <a:t>modlitebnej</a:t>
            </a:r>
            <a:r>
              <a:rPr lang="en-US" sz="1700" dirty="0"/>
              <a:t> </a:t>
            </a:r>
            <a:r>
              <a:rPr lang="en-US" sz="1700" dirty="0" err="1"/>
              <a:t>knižke</a:t>
            </a:r>
            <a:r>
              <a:rPr lang="en-US" sz="1700" dirty="0"/>
              <a:t> </a:t>
            </a:r>
            <a:r>
              <a:rPr lang="en-US" sz="1700" dirty="0" err="1"/>
              <a:t>sa</a:t>
            </a:r>
            <a:r>
              <a:rPr lang="en-US" sz="1700" dirty="0"/>
              <a:t> </a:t>
            </a:r>
            <a:r>
              <a:rPr lang="en-US" sz="1700" dirty="0" err="1"/>
              <a:t>nachádza</a:t>
            </a:r>
            <a:r>
              <a:rPr lang="en-US" sz="1700" dirty="0"/>
              <a:t> </a:t>
            </a:r>
            <a:r>
              <a:rPr lang="en-US" sz="1700" dirty="0" err="1"/>
              <a:t>nejaká</a:t>
            </a:r>
            <a:r>
              <a:rPr lang="en-US" sz="1700" dirty="0"/>
              <a:t> </a:t>
            </a:r>
            <a:r>
              <a:rPr lang="en-US" sz="1700" dirty="0" err="1"/>
              <a:t>modlitba</a:t>
            </a:r>
            <a:r>
              <a:rPr lang="en-US" sz="1700" dirty="0"/>
              <a:t> k sv. </a:t>
            </a:r>
            <a:r>
              <a:rPr lang="en-US" sz="1700" dirty="0" err="1"/>
              <a:t>Jozefovi</a:t>
            </a:r>
            <a:r>
              <a:rPr lang="en-US" sz="1700" dirty="0"/>
              <a:t>.</a:t>
            </a:r>
            <a:endParaRPr lang="sk-SK" sz="1700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sk-SK" sz="1700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sk-SK" sz="1700" dirty="0">
                <a:solidFill>
                  <a:srgbClr val="0070C0"/>
                </a:solidFill>
                <a:latin typeface="Gabriola" panose="04040605051002020D02" pitchFamily="82" charset="0"/>
              </a:rPr>
              <a:t>Nájdi aspoň dvoch svätcov, ktorý uctievali sv. Jozefa a dva kostoly na Slovenku zasvätené sv. Jozefovi.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sk-SK" sz="1700" dirty="0">
                <a:solidFill>
                  <a:srgbClr val="0070C0"/>
                </a:solidFill>
                <a:latin typeface="Gabriola" panose="04040605051002020D02" pitchFamily="82" charset="0"/>
              </a:rPr>
              <a:t>Obráť sa naňho a požiadaj ho pomoc v tejto modlitbe.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700" dirty="0">
              <a:solidFill>
                <a:srgbClr val="0070C0"/>
              </a:solidFill>
              <a:latin typeface="Gabriola" panose="04040605051002020D02" pitchFamily="8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592CECDD-00E8-4FB0-BC9C-A17BA59C5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3" r="1" b="1"/>
          <a:stretch/>
        </p:blipFill>
        <p:spPr>
          <a:xfrm>
            <a:off x="5405862" y="469532"/>
            <a:ext cx="6019331" cy="3437315"/>
          </a:xfrm>
          <a:prstGeom prst="rect">
            <a:avLst/>
          </a:prstGeom>
          <a:effectLst/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81B21B15-6DD2-41D6-94EF-F171A8E50901}"/>
              </a:ext>
            </a:extLst>
          </p:cNvPr>
          <p:cNvSpPr/>
          <p:nvPr/>
        </p:nvSpPr>
        <p:spPr>
          <a:xfrm>
            <a:off x="5123689" y="3909275"/>
            <a:ext cx="6584098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k-SK" b="1" dirty="0">
                <a:latin typeface="Gabriola" panose="04040605051002020D02" pitchFamily="82" charset="0"/>
              </a:rPr>
              <a:t>Modlitba k sv. Jozefovi </a:t>
            </a:r>
            <a:endParaRPr lang="sk-SK" dirty="0">
              <a:latin typeface="Gabriola" panose="04040605051002020D02" pitchFamily="82" charset="0"/>
            </a:endParaRPr>
          </a:p>
          <a:p>
            <a:pPr algn="just">
              <a:spcAft>
                <a:spcPts val="600"/>
              </a:spcAft>
            </a:pPr>
            <a:r>
              <a:rPr lang="sk-SK" sz="1400" dirty="0">
                <a:latin typeface="Gabriola" panose="04040605051002020D02" pitchFamily="82" charset="0"/>
              </a:rPr>
              <a:t>K tebe sa utiekame, svätý Jozef, vo svojich súženiach a prosíme o pomoc teba i tvoju nevestu. S dôverou voláme k tebe, aby si nás ochraňoval. Pre lásku, ktorá ťa spájala s nepoškvrnenou Pannou, Božou Rodičkou, a pre otcovskú nežnosť, ktorou si objímal Božie dieťa Ježiša, </a:t>
            </a:r>
            <a:r>
              <a:rPr lang="sk-SK" sz="1400" dirty="0" err="1">
                <a:latin typeface="Gabriola" panose="04040605051002020D02" pitchFamily="82" charset="0"/>
              </a:rPr>
              <a:t>zhliadni</a:t>
            </a:r>
            <a:r>
              <a:rPr lang="sk-SK" sz="1400" dirty="0">
                <a:latin typeface="Gabriola" panose="04040605051002020D02" pitchFamily="82" charset="0"/>
              </a:rPr>
              <a:t> na dedičstvo, ktoré svojou krvou nadobudol Ježiš Kristus, a svojou mocnou podporou prispej nám na pomoc v našich biedach. Ty, starostlivý ochranca Svätej rodiny, stráž vyvolené pokolenie Ježiša Krista, odvracaj od nás, láskavý otec, všetku nákazu bludu a hriechu. Pomáhaj nám z neba, mocný náš ochranca, v boji s mocnosťami temnosti; a tak, ako si dieťa Ježiša vyslobodil z veľkého nebezpečenstva života, obhajuj aj svätú Božiu Cirkev pred nepriateľskými úkladmi a pred každým protivenstvom a nás všetkých prijmi do svojej trvalej ochrany, aby sme podľa tvojho príkladu a s tvojou pomocou mohli viesť svätý život, nábožne umrieť a v nebi dosiahnuť večnú blaženosť. Amen.</a:t>
            </a:r>
            <a:endParaRPr lang="sk-SK" sz="1400" b="0" i="0" dirty="0">
              <a:effectLst/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8904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1755</Words>
  <Application>Microsoft Office PowerPoint</Application>
  <PresentationFormat>Širokouhlá</PresentationFormat>
  <Paragraphs>82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Gabriola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Henrieta Milkovičová</dc:creator>
  <cp:lastModifiedBy>Henrieta Milkovičová</cp:lastModifiedBy>
  <cp:revision>5</cp:revision>
  <dcterms:created xsi:type="dcterms:W3CDTF">2021-06-18T12:23:58Z</dcterms:created>
  <dcterms:modified xsi:type="dcterms:W3CDTF">2021-06-21T05:36:04Z</dcterms:modified>
</cp:coreProperties>
</file>